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81820669f048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b8c541dd164dfa"/>
  </p:sldMasterIdLst>
  <p:sldIdLst>
    <p:sldId xmlns:r="http://schemas.openxmlformats.org/officeDocument/2006/relationships" id="256" r:id="Reeef4774d6af4420"/>
    <p:sldId xmlns:r="http://schemas.openxmlformats.org/officeDocument/2006/relationships" id="257" r:id="Rb29f71cb44404395"/>
    <p:sldId xmlns:r="http://schemas.openxmlformats.org/officeDocument/2006/relationships" id="258" r:id="R09f63ceb28cf4368"/>
    <p:sldId xmlns:r="http://schemas.openxmlformats.org/officeDocument/2006/relationships" id="259" r:id="R3408295708194a03"/>
    <p:sldId xmlns:r="http://schemas.openxmlformats.org/officeDocument/2006/relationships" id="260" r:id="Rb4a45038c3b64812"/>
    <p:sldId xmlns:r="http://schemas.openxmlformats.org/officeDocument/2006/relationships" id="261" r:id="R07019bb7db1746aa"/>
    <p:sldId xmlns:r="http://schemas.openxmlformats.org/officeDocument/2006/relationships" id="262" r:id="R5ce054a9434c4c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b8c541dd164dfa" /><Relationship Type="http://schemas.openxmlformats.org/officeDocument/2006/relationships/slide" Target="/ppt/slides/slide1.xml" Id="Reeef4774d6af4420" /><Relationship Type="http://schemas.openxmlformats.org/officeDocument/2006/relationships/slide" Target="/ppt/slides/slide2.xml" Id="Rb29f71cb44404395" /><Relationship Type="http://schemas.openxmlformats.org/officeDocument/2006/relationships/slide" Target="/ppt/slides/slide3.xml" Id="R09f63ceb28cf4368" /><Relationship Type="http://schemas.openxmlformats.org/officeDocument/2006/relationships/slide" Target="/ppt/slides/slide4.xml" Id="R3408295708194a03" /><Relationship Type="http://schemas.openxmlformats.org/officeDocument/2006/relationships/slide" Target="/ppt/slides/slide5.xml" Id="Rb4a45038c3b64812" /><Relationship Type="http://schemas.openxmlformats.org/officeDocument/2006/relationships/slide" Target="/ppt/slides/slide6.xml" Id="R07019bb7db1746aa" /><Relationship Type="http://schemas.openxmlformats.org/officeDocument/2006/relationships/slide" Target="/ppt/slides/slide7.xml" Id="R5ce054a9434c4c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ebdd8ace94f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63d5a84504168" /><Relationship Type="http://schemas.openxmlformats.org/officeDocument/2006/relationships/theme" Target="/ppt/slideMasters/theme/theme1.xml" Id="R1e1f0eec2eea42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c63d5a845041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393d4007b4e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323d1138345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b5ff50c0742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f1a1429db4a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27f44800b41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15f8599824a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e2f65349f40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−8 147 000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846 902 000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3 288 517 000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ISS GLOBAL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Smeltedigelen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992 086 068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ISS HOLDING AS</a:t>
            </a:r>
          </a:p>
        </p:txBody>
      </p:sp>
    </p:spTree>
  </p:cSld>
  <p:clrMapOvr>
    <a:masterClrMapping xmlns:a="http://schemas.openxmlformats.org/drawingml/2006/main"/>
  </p:clrMapOvr>
</p:sld>
</file>