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497f3ce50142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872a2f2cbe4d72"/>
  </p:sldMasterIdLst>
  <p:sldIdLst>
    <p:sldId xmlns:r="http://schemas.openxmlformats.org/officeDocument/2006/relationships" id="256" r:id="R46167241b06840cb"/>
    <p:sldId xmlns:r="http://schemas.openxmlformats.org/officeDocument/2006/relationships" id="257" r:id="R9f1add6e9c78494c"/>
    <p:sldId xmlns:r="http://schemas.openxmlformats.org/officeDocument/2006/relationships" id="258" r:id="Rebf96ccd335640da"/>
    <p:sldId xmlns:r="http://schemas.openxmlformats.org/officeDocument/2006/relationships" id="259" r:id="R82f858faa89f488a"/>
    <p:sldId xmlns:r="http://schemas.openxmlformats.org/officeDocument/2006/relationships" id="260" r:id="Rb4e2f0b90eae4440"/>
    <p:sldId xmlns:r="http://schemas.openxmlformats.org/officeDocument/2006/relationships" id="261" r:id="R374654678e7a4730"/>
    <p:sldId xmlns:r="http://schemas.openxmlformats.org/officeDocument/2006/relationships" id="262" r:id="R92ea083ad2e346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872a2f2cbe4d72" /><Relationship Type="http://schemas.openxmlformats.org/officeDocument/2006/relationships/slide" Target="/ppt/slides/slide1.xml" Id="R46167241b06840cb" /><Relationship Type="http://schemas.openxmlformats.org/officeDocument/2006/relationships/slide" Target="/ppt/slides/slide2.xml" Id="R9f1add6e9c78494c" /><Relationship Type="http://schemas.openxmlformats.org/officeDocument/2006/relationships/slide" Target="/ppt/slides/slide3.xml" Id="Rebf96ccd335640da" /><Relationship Type="http://schemas.openxmlformats.org/officeDocument/2006/relationships/slide" Target="/ppt/slides/slide4.xml" Id="R82f858faa89f488a" /><Relationship Type="http://schemas.openxmlformats.org/officeDocument/2006/relationships/slide" Target="/ppt/slides/slide5.xml" Id="Rb4e2f0b90eae4440" /><Relationship Type="http://schemas.openxmlformats.org/officeDocument/2006/relationships/slide" Target="/ppt/slides/slide6.xml" Id="R374654678e7a4730" /><Relationship Type="http://schemas.openxmlformats.org/officeDocument/2006/relationships/slide" Target="/ppt/slides/slide7.xml" Id="R92ea083ad2e346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1c9f9b88c645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5bdb3639042be" /><Relationship Type="http://schemas.openxmlformats.org/officeDocument/2006/relationships/theme" Target="/ppt/slideMasters/theme/theme1.xml" Id="R1ff44a67f2f047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b5bdb3639042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6fd3d4e2d4d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4fa6b68e24a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7abb81bf14e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2decc6bbb43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9505fb02b43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1c3e5eadd4e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a0be995fe48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PANDO AS ble etablert [år] og holder til i Ørskog.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−326 304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−1 349 392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7 436 617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8 223 883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SYLTE-ROWAN PER ELLING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Solnørdalsvegen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992 084 723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