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a6d6254f0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fb50782034df2"/>
  </p:sldMasterIdLst>
  <p:sldIdLst>
    <p:sldId xmlns:r="http://schemas.openxmlformats.org/officeDocument/2006/relationships" id="256" r:id="R9bcc76ae1ebe4712"/>
    <p:sldId xmlns:r="http://schemas.openxmlformats.org/officeDocument/2006/relationships" id="257" r:id="R32e9780089944e00"/>
    <p:sldId xmlns:r="http://schemas.openxmlformats.org/officeDocument/2006/relationships" id="258" r:id="Re965e339ab684e8e"/>
    <p:sldId xmlns:r="http://schemas.openxmlformats.org/officeDocument/2006/relationships" id="259" r:id="Rc049825447dc420e"/>
    <p:sldId xmlns:r="http://schemas.openxmlformats.org/officeDocument/2006/relationships" id="260" r:id="Rb92fa177cea741de"/>
    <p:sldId xmlns:r="http://schemas.openxmlformats.org/officeDocument/2006/relationships" id="261" r:id="R0e8f6b020521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fb50782034df2" /><Relationship Type="http://schemas.openxmlformats.org/officeDocument/2006/relationships/slide" Target="/ppt/slides/slide1.xml" Id="R9bcc76ae1ebe4712" /><Relationship Type="http://schemas.openxmlformats.org/officeDocument/2006/relationships/slide" Target="/ppt/slides/slide2.xml" Id="R32e9780089944e00" /><Relationship Type="http://schemas.openxmlformats.org/officeDocument/2006/relationships/slide" Target="/ppt/slides/slide3.xml" Id="Re965e339ab684e8e" /><Relationship Type="http://schemas.openxmlformats.org/officeDocument/2006/relationships/slide" Target="/ppt/slides/slide4.xml" Id="Rc049825447dc420e" /><Relationship Type="http://schemas.openxmlformats.org/officeDocument/2006/relationships/slide" Target="/ppt/slides/slide5.xml" Id="Rb92fa177cea741de" /><Relationship Type="http://schemas.openxmlformats.org/officeDocument/2006/relationships/slide" Target="/ppt/slides/slide6.xml" Id="R0e8f6b020521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680017c36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47c81d5744ee9" /><Relationship Type="http://schemas.openxmlformats.org/officeDocument/2006/relationships/theme" Target="/ppt/slideMasters/theme/theme1.xml" Id="R3fd1941d7d40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47c81d574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11622c32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2214e718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6f50ac52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57af6a6d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516e4b58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7c70e1e9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