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5bba4bd26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fd0cfc17774276"/>
  </p:sldMasterIdLst>
  <p:sldIdLst>
    <p:sldId xmlns:r="http://schemas.openxmlformats.org/officeDocument/2006/relationships" id="256" r:id="R7393740976794de7"/>
    <p:sldId xmlns:r="http://schemas.openxmlformats.org/officeDocument/2006/relationships" id="257" r:id="R31abe6bdca9d4730"/>
    <p:sldId xmlns:r="http://schemas.openxmlformats.org/officeDocument/2006/relationships" id="258" r:id="Rd7c7c29a71e74fa5"/>
    <p:sldId xmlns:r="http://schemas.openxmlformats.org/officeDocument/2006/relationships" id="259" r:id="R33f1b5a58fb14543"/>
    <p:sldId xmlns:r="http://schemas.openxmlformats.org/officeDocument/2006/relationships" id="260" r:id="R00faaa2d0459460a"/>
    <p:sldId xmlns:r="http://schemas.openxmlformats.org/officeDocument/2006/relationships" id="261" r:id="Rc5082a41ab0245a1"/>
    <p:sldId xmlns:r="http://schemas.openxmlformats.org/officeDocument/2006/relationships" id="262" r:id="R5f15f7d9dc374f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d0cfc17774276" /><Relationship Type="http://schemas.openxmlformats.org/officeDocument/2006/relationships/slide" Target="/ppt/slides/slide1.xml" Id="R7393740976794de7" /><Relationship Type="http://schemas.openxmlformats.org/officeDocument/2006/relationships/slide" Target="/ppt/slides/slide2.xml" Id="R31abe6bdca9d4730" /><Relationship Type="http://schemas.openxmlformats.org/officeDocument/2006/relationships/slide" Target="/ppt/slides/slide3.xml" Id="Rd7c7c29a71e74fa5" /><Relationship Type="http://schemas.openxmlformats.org/officeDocument/2006/relationships/slide" Target="/ppt/slides/slide4.xml" Id="R33f1b5a58fb14543" /><Relationship Type="http://schemas.openxmlformats.org/officeDocument/2006/relationships/slide" Target="/ppt/slides/slide5.xml" Id="R00faaa2d0459460a" /><Relationship Type="http://schemas.openxmlformats.org/officeDocument/2006/relationships/slide" Target="/ppt/slides/slide6.xml" Id="Rc5082a41ab0245a1" /><Relationship Type="http://schemas.openxmlformats.org/officeDocument/2006/relationships/slide" Target="/ppt/slides/slide7.xml" Id="R5f15f7d9dc374f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90b232d3349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429abd2cb4ea1" /><Relationship Type="http://schemas.openxmlformats.org/officeDocument/2006/relationships/theme" Target="/ppt/slideMasters/theme/theme1.xml" Id="R545040260c08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c429abd2cb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ac2268ba2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8aac3ca604f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656033d5d43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49d57bcfa43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b7da7871041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7655705db4c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8d67d1789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HAVSTUENE DRIFT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8 422 967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93,4 %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992 078 944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