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fd616d6b9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96500861f40aa"/>
  </p:sldMasterIdLst>
  <p:sldIdLst>
    <p:sldId xmlns:r="http://schemas.openxmlformats.org/officeDocument/2006/relationships" id="256" r:id="R0c2b0fdc20634d77"/>
    <p:sldId xmlns:r="http://schemas.openxmlformats.org/officeDocument/2006/relationships" id="257" r:id="Re9bbdfa34cb74921"/>
    <p:sldId xmlns:r="http://schemas.openxmlformats.org/officeDocument/2006/relationships" id="258" r:id="R8185b14f22734ece"/>
    <p:sldId xmlns:r="http://schemas.openxmlformats.org/officeDocument/2006/relationships" id="259" r:id="Rd613967c8c5145d8"/>
    <p:sldId xmlns:r="http://schemas.openxmlformats.org/officeDocument/2006/relationships" id="260" r:id="R5f52f1b80f3740a2"/>
    <p:sldId xmlns:r="http://schemas.openxmlformats.org/officeDocument/2006/relationships" id="261" r:id="R6cb8aea04603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96500861f40aa" /><Relationship Type="http://schemas.openxmlformats.org/officeDocument/2006/relationships/slide" Target="/ppt/slides/slide1.xml" Id="R0c2b0fdc20634d77" /><Relationship Type="http://schemas.openxmlformats.org/officeDocument/2006/relationships/slide" Target="/ppt/slides/slide2.xml" Id="Re9bbdfa34cb74921" /><Relationship Type="http://schemas.openxmlformats.org/officeDocument/2006/relationships/slide" Target="/ppt/slides/slide3.xml" Id="R8185b14f22734ece" /><Relationship Type="http://schemas.openxmlformats.org/officeDocument/2006/relationships/slide" Target="/ppt/slides/slide4.xml" Id="Rd613967c8c5145d8" /><Relationship Type="http://schemas.openxmlformats.org/officeDocument/2006/relationships/slide" Target="/ppt/slides/slide5.xml" Id="R5f52f1b80f3740a2" /><Relationship Type="http://schemas.openxmlformats.org/officeDocument/2006/relationships/slide" Target="/ppt/slides/slide6.xml" Id="R6cb8aea04603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c3d7fc82e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7ccb0b5b4973" /><Relationship Type="http://schemas.openxmlformats.org/officeDocument/2006/relationships/theme" Target="/ppt/slideMasters/theme/theme1.xml" Id="R5bfca7261ff6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97ccb0b5b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f7b1c232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2cd20138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80688edc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bf6c9967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2d5a3947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3acef294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HAVSTUENE DRIFT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