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3010a20dee43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e9f6ca9a7f43ef"/>
  </p:sldMasterIdLst>
  <p:sldIdLst>
    <p:sldId xmlns:r="http://schemas.openxmlformats.org/officeDocument/2006/relationships" id="256" r:id="R920b4926ed704b6b"/>
    <p:sldId xmlns:r="http://schemas.openxmlformats.org/officeDocument/2006/relationships" id="257" r:id="Re591826a270d4113"/>
    <p:sldId xmlns:r="http://schemas.openxmlformats.org/officeDocument/2006/relationships" id="258" r:id="R45892b03517c4fe5"/>
    <p:sldId xmlns:r="http://schemas.openxmlformats.org/officeDocument/2006/relationships" id="259" r:id="R2777f0750cdf457f"/>
    <p:sldId xmlns:r="http://schemas.openxmlformats.org/officeDocument/2006/relationships" id="260" r:id="Rc1cda13b98bd487f"/>
    <p:sldId xmlns:r="http://schemas.openxmlformats.org/officeDocument/2006/relationships" id="261" r:id="R6f92cb2d37fa4680"/>
    <p:sldId xmlns:r="http://schemas.openxmlformats.org/officeDocument/2006/relationships" id="262" r:id="R41c96b150e2047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e9f6ca9a7f43ef" /><Relationship Type="http://schemas.openxmlformats.org/officeDocument/2006/relationships/slide" Target="/ppt/slides/slide1.xml" Id="R920b4926ed704b6b" /><Relationship Type="http://schemas.openxmlformats.org/officeDocument/2006/relationships/slide" Target="/ppt/slides/slide2.xml" Id="Re591826a270d4113" /><Relationship Type="http://schemas.openxmlformats.org/officeDocument/2006/relationships/slide" Target="/ppt/slides/slide3.xml" Id="R45892b03517c4fe5" /><Relationship Type="http://schemas.openxmlformats.org/officeDocument/2006/relationships/slide" Target="/ppt/slides/slide4.xml" Id="R2777f0750cdf457f" /><Relationship Type="http://schemas.openxmlformats.org/officeDocument/2006/relationships/slide" Target="/ppt/slides/slide5.xml" Id="Rc1cda13b98bd487f" /><Relationship Type="http://schemas.openxmlformats.org/officeDocument/2006/relationships/slide" Target="/ppt/slides/slide6.xml" Id="R6f92cb2d37fa4680" /><Relationship Type="http://schemas.openxmlformats.org/officeDocument/2006/relationships/slide" Target="/ppt/slides/slide7.xml" Id="R41c96b150e2047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f2e98e5ab64c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6b35a185f4495" /><Relationship Type="http://schemas.openxmlformats.org/officeDocument/2006/relationships/theme" Target="/ppt/slideMasters/theme/theme1.xml" Id="Rce75ba721bf941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76b35a185f44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beae5928d47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fe3a41c0147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f6bc8e76b4e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91aa2aa214a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46b0c7cd545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d7b69d6584f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5c63855454e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JÆDEREN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JÆDEREN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2 192 104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224 923 233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226 006 277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HODNE STEENSLAND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21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992 060 409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