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f720d2c81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bc11a6c584e24"/>
  </p:sldMasterIdLst>
  <p:sldIdLst>
    <p:sldId xmlns:r="http://schemas.openxmlformats.org/officeDocument/2006/relationships" id="256" r:id="R292c137b1418491b"/>
    <p:sldId xmlns:r="http://schemas.openxmlformats.org/officeDocument/2006/relationships" id="257" r:id="Rf68ca5992b2e4580"/>
    <p:sldId xmlns:r="http://schemas.openxmlformats.org/officeDocument/2006/relationships" id="258" r:id="R25998ffa30ac4d7b"/>
    <p:sldId xmlns:r="http://schemas.openxmlformats.org/officeDocument/2006/relationships" id="259" r:id="R86909b501b22470d"/>
    <p:sldId xmlns:r="http://schemas.openxmlformats.org/officeDocument/2006/relationships" id="260" r:id="Rd18a788aefc141f8"/>
    <p:sldId xmlns:r="http://schemas.openxmlformats.org/officeDocument/2006/relationships" id="261" r:id="R0a3737a9b3e7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bc11a6c584e24" /><Relationship Type="http://schemas.openxmlformats.org/officeDocument/2006/relationships/slide" Target="/ppt/slides/slide1.xml" Id="R292c137b1418491b" /><Relationship Type="http://schemas.openxmlformats.org/officeDocument/2006/relationships/slide" Target="/ppt/slides/slide2.xml" Id="Rf68ca5992b2e4580" /><Relationship Type="http://schemas.openxmlformats.org/officeDocument/2006/relationships/slide" Target="/ppt/slides/slide3.xml" Id="R25998ffa30ac4d7b" /><Relationship Type="http://schemas.openxmlformats.org/officeDocument/2006/relationships/slide" Target="/ppt/slides/slide4.xml" Id="R86909b501b22470d" /><Relationship Type="http://schemas.openxmlformats.org/officeDocument/2006/relationships/slide" Target="/ppt/slides/slide5.xml" Id="Rd18a788aefc141f8" /><Relationship Type="http://schemas.openxmlformats.org/officeDocument/2006/relationships/slide" Target="/ppt/slides/slide6.xml" Id="R0a3737a9b3e7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1c05c7b78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25f8c52a44b2" /><Relationship Type="http://schemas.openxmlformats.org/officeDocument/2006/relationships/theme" Target="/ppt/slideMasters/theme/theme1.xml" Id="Rb0cd80eca019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e25f8c52a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999190328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86a3a561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08c204aca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50594eda1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fd87726804b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45c27b21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1 752 093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206 790 848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206 801 579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MONINGS AS</a:t>
            </a:r>
          </a:p>
        </p:txBody>
      </p:sp>
    </p:spTree>
  </p:cSld>
  <p:clrMapOvr>
    <a:masterClrMapping xmlns:a="http://schemas.openxmlformats.org/drawingml/2006/main"/>
  </p:clrMapOvr>
</p:sld>
</file>