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8b0c5c334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11505820cf4539"/>
  </p:sldMasterIdLst>
  <p:sldIdLst>
    <p:sldId xmlns:r="http://schemas.openxmlformats.org/officeDocument/2006/relationships" id="256" r:id="Rd64ac2f4d76a409d"/>
    <p:sldId xmlns:r="http://schemas.openxmlformats.org/officeDocument/2006/relationships" id="257" r:id="Ra3eb15593e9d4abd"/>
    <p:sldId xmlns:r="http://schemas.openxmlformats.org/officeDocument/2006/relationships" id="258" r:id="R5aebe415b56e4d6c"/>
    <p:sldId xmlns:r="http://schemas.openxmlformats.org/officeDocument/2006/relationships" id="259" r:id="R86bb0c39de2043fa"/>
    <p:sldId xmlns:r="http://schemas.openxmlformats.org/officeDocument/2006/relationships" id="260" r:id="R13db1e43f98c4b9f"/>
    <p:sldId xmlns:r="http://schemas.openxmlformats.org/officeDocument/2006/relationships" id="261" r:id="R475cb626514945de"/>
    <p:sldId xmlns:r="http://schemas.openxmlformats.org/officeDocument/2006/relationships" id="262" r:id="R9b03867fc95842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11505820cf4539" /><Relationship Type="http://schemas.openxmlformats.org/officeDocument/2006/relationships/slide" Target="/ppt/slides/slide1.xml" Id="Rd64ac2f4d76a409d" /><Relationship Type="http://schemas.openxmlformats.org/officeDocument/2006/relationships/slide" Target="/ppt/slides/slide2.xml" Id="Ra3eb15593e9d4abd" /><Relationship Type="http://schemas.openxmlformats.org/officeDocument/2006/relationships/slide" Target="/ppt/slides/slide3.xml" Id="R5aebe415b56e4d6c" /><Relationship Type="http://schemas.openxmlformats.org/officeDocument/2006/relationships/slide" Target="/ppt/slides/slide4.xml" Id="R86bb0c39de2043fa" /><Relationship Type="http://schemas.openxmlformats.org/officeDocument/2006/relationships/slide" Target="/ppt/slides/slide5.xml" Id="R13db1e43f98c4b9f" /><Relationship Type="http://schemas.openxmlformats.org/officeDocument/2006/relationships/slide" Target="/ppt/slides/slide6.xml" Id="R475cb626514945de" /><Relationship Type="http://schemas.openxmlformats.org/officeDocument/2006/relationships/slide" Target="/ppt/slides/slide7.xml" Id="R9b03867fc95842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434a8daf447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502697f3dc4ebc" /><Relationship Type="http://schemas.openxmlformats.org/officeDocument/2006/relationships/theme" Target="/ppt/slideMasters/theme/theme1.xml" Id="R8ab686a3eda54c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502697f3dc4e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a01aee7574c3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6a725f4294b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b827ec3f9c40e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a5467bf694f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5615ed7d784ac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4351f5f6d4e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1769343364d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KROSSHAUG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KROSSHAUG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1 755 700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13 924 709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14 230 707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LANDA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Reilstadvegen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992 053 607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KROSSHAUG AS</a:t>
            </a:r>
          </a:p>
        </p:txBody>
      </p:sp>
    </p:spTree>
  </p:cSld>
  <p:clrMapOvr>
    <a:masterClrMapping xmlns:a="http://schemas.openxmlformats.org/drawingml/2006/main"/>
  </p:clrMapOvr>
</p:sld>
</file>