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d469fadd9294ab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7105e046b8b4bab"/>
  </p:sldMasterIdLst>
  <p:sldIdLst>
    <p:sldId xmlns:r="http://schemas.openxmlformats.org/officeDocument/2006/relationships" id="256" r:id="Rc3c65530282c46de"/>
    <p:sldId xmlns:r="http://schemas.openxmlformats.org/officeDocument/2006/relationships" id="257" r:id="R4ec3f242709f4ced"/>
    <p:sldId xmlns:r="http://schemas.openxmlformats.org/officeDocument/2006/relationships" id="258" r:id="R30aa4a74e30543a9"/>
    <p:sldId xmlns:r="http://schemas.openxmlformats.org/officeDocument/2006/relationships" id="259" r:id="Reb0b51d711204933"/>
    <p:sldId xmlns:r="http://schemas.openxmlformats.org/officeDocument/2006/relationships" id="260" r:id="Rff4135d4a23649a1"/>
    <p:sldId xmlns:r="http://schemas.openxmlformats.org/officeDocument/2006/relationships" id="261" r:id="R5445f9addf994b7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7105e046b8b4bab" /><Relationship Type="http://schemas.openxmlformats.org/officeDocument/2006/relationships/slide" Target="/ppt/slides/slide1.xml" Id="Rc3c65530282c46de" /><Relationship Type="http://schemas.openxmlformats.org/officeDocument/2006/relationships/slide" Target="/ppt/slides/slide2.xml" Id="R4ec3f242709f4ced" /><Relationship Type="http://schemas.openxmlformats.org/officeDocument/2006/relationships/slide" Target="/ppt/slides/slide3.xml" Id="R30aa4a74e30543a9" /><Relationship Type="http://schemas.openxmlformats.org/officeDocument/2006/relationships/slide" Target="/ppt/slides/slide4.xml" Id="Reb0b51d711204933" /><Relationship Type="http://schemas.openxmlformats.org/officeDocument/2006/relationships/slide" Target="/ppt/slides/slide5.xml" Id="Rff4135d4a23649a1" /><Relationship Type="http://schemas.openxmlformats.org/officeDocument/2006/relationships/slide" Target="/ppt/slides/slide6.xml" Id="R5445f9addf994b7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e2d55b2e8ad4fc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affce941c146ee" /><Relationship Type="http://schemas.openxmlformats.org/officeDocument/2006/relationships/theme" Target="/ppt/slideMasters/theme/theme1.xml" Id="R3fa53099fec0444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9affce941c146e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a0c2a677654fe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7f5eab6be3a495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c36fb9c06a4a9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6e9bfb7d39492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db2006b2fb43a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fc8232f38c44d8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KROSSHAUG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KROSSHAUG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KROSSHAUG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KROSSHAUG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KROSSHAUG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KROSSHAUG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Reilstadvegen 67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4160 Finnøy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992 053 607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KROSSHAUG AS</a:t>
            </a:r>
          </a:p>
        </p:txBody>
      </p:sp>
    </p:spTree>
  </p:cSld>
  <p:clrMapOvr>
    <a:masterClrMapping xmlns:a="http://schemas.openxmlformats.org/drawingml/2006/main"/>
  </p:clrMapOvr>
</p:sld>
</file>