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bd388aaa0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efd614cae4837"/>
  </p:sldMasterIdLst>
  <p:sldIdLst>
    <p:sldId xmlns:r="http://schemas.openxmlformats.org/officeDocument/2006/relationships" id="256" r:id="R8b94391611084787"/>
    <p:sldId xmlns:r="http://schemas.openxmlformats.org/officeDocument/2006/relationships" id="257" r:id="Rf914f0b983794915"/>
    <p:sldId xmlns:r="http://schemas.openxmlformats.org/officeDocument/2006/relationships" id="258" r:id="R2006dba02ae8457e"/>
    <p:sldId xmlns:r="http://schemas.openxmlformats.org/officeDocument/2006/relationships" id="259" r:id="R38c90ba4c21f4645"/>
    <p:sldId xmlns:r="http://schemas.openxmlformats.org/officeDocument/2006/relationships" id="260" r:id="Rbf62f5e5651040cf"/>
    <p:sldId xmlns:r="http://schemas.openxmlformats.org/officeDocument/2006/relationships" id="261" r:id="Rc4b4d691f069410e"/>
    <p:sldId xmlns:r="http://schemas.openxmlformats.org/officeDocument/2006/relationships" id="262" r:id="R794a69ff8329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efd614cae4837" /><Relationship Type="http://schemas.openxmlformats.org/officeDocument/2006/relationships/slide" Target="/ppt/slides/slide1.xml" Id="R8b94391611084787" /><Relationship Type="http://schemas.openxmlformats.org/officeDocument/2006/relationships/slide" Target="/ppt/slides/slide2.xml" Id="Rf914f0b983794915" /><Relationship Type="http://schemas.openxmlformats.org/officeDocument/2006/relationships/slide" Target="/ppt/slides/slide3.xml" Id="R2006dba02ae8457e" /><Relationship Type="http://schemas.openxmlformats.org/officeDocument/2006/relationships/slide" Target="/ppt/slides/slide4.xml" Id="R38c90ba4c21f4645" /><Relationship Type="http://schemas.openxmlformats.org/officeDocument/2006/relationships/slide" Target="/ppt/slides/slide5.xml" Id="Rbf62f5e5651040cf" /><Relationship Type="http://schemas.openxmlformats.org/officeDocument/2006/relationships/slide" Target="/ppt/slides/slide6.xml" Id="Rc4b4d691f069410e" /><Relationship Type="http://schemas.openxmlformats.org/officeDocument/2006/relationships/slide" Target="/ppt/slides/slide7.xml" Id="R794a69ff8329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3067506e0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6886a3874859" /><Relationship Type="http://schemas.openxmlformats.org/officeDocument/2006/relationships/theme" Target="/ppt/slideMasters/theme/theme1.xml" Id="R612c659daae3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f6886a387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078c96e86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75b9fb80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541e9b6e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9b317ae8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61c09429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60a59f8a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bd7c3256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GRANDANE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GRANDANE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HOTEL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