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9c41dca10c045e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b4f039445d3478a"/>
  </p:sldMasterIdLst>
  <p:sldIdLst>
    <p:sldId xmlns:r="http://schemas.openxmlformats.org/officeDocument/2006/relationships" id="256" r:id="R16d23d2ec30141fa"/>
    <p:sldId xmlns:r="http://schemas.openxmlformats.org/officeDocument/2006/relationships" id="257" r:id="R0fc7978af7764f63"/>
    <p:sldId xmlns:r="http://schemas.openxmlformats.org/officeDocument/2006/relationships" id="258" r:id="R536846b7807f4d09"/>
    <p:sldId xmlns:r="http://schemas.openxmlformats.org/officeDocument/2006/relationships" id="259" r:id="Rababf9d88f5b4869"/>
    <p:sldId xmlns:r="http://schemas.openxmlformats.org/officeDocument/2006/relationships" id="260" r:id="Rc1561ffe3ddf4de3"/>
    <p:sldId xmlns:r="http://schemas.openxmlformats.org/officeDocument/2006/relationships" id="261" r:id="R050394c258a7408c"/>
    <p:sldId xmlns:r="http://schemas.openxmlformats.org/officeDocument/2006/relationships" id="262" r:id="Rdb6dbb42d2724f2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4f039445d3478a" /><Relationship Type="http://schemas.openxmlformats.org/officeDocument/2006/relationships/slide" Target="/ppt/slides/slide1.xml" Id="R16d23d2ec30141fa" /><Relationship Type="http://schemas.openxmlformats.org/officeDocument/2006/relationships/slide" Target="/ppt/slides/slide2.xml" Id="R0fc7978af7764f63" /><Relationship Type="http://schemas.openxmlformats.org/officeDocument/2006/relationships/slide" Target="/ppt/slides/slide3.xml" Id="R536846b7807f4d09" /><Relationship Type="http://schemas.openxmlformats.org/officeDocument/2006/relationships/slide" Target="/ppt/slides/slide4.xml" Id="Rababf9d88f5b4869" /><Relationship Type="http://schemas.openxmlformats.org/officeDocument/2006/relationships/slide" Target="/ppt/slides/slide5.xml" Id="Rc1561ffe3ddf4de3" /><Relationship Type="http://schemas.openxmlformats.org/officeDocument/2006/relationships/slide" Target="/ppt/slides/slide6.xml" Id="R050394c258a7408c" /><Relationship Type="http://schemas.openxmlformats.org/officeDocument/2006/relationships/slide" Target="/ppt/slides/slide7.xml" Id="Rdb6dbb42d2724f2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f89c5cfe4d4e7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d55bf0e63748b5" /><Relationship Type="http://schemas.openxmlformats.org/officeDocument/2006/relationships/theme" Target="/ppt/slideMasters/theme/theme1.xml" Id="Re7a666b58cd340a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0d55bf0e63748b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c44de13c004e1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9a5ac9eddb45c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e4b6b403564e0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3337651b02414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22ae0704e3415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a42ecbc6fa45b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ed6652fdf349a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ANUPA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ANUPA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ANUPA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ANUPA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ANUPA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ANUPA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195 224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80 798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6 513 158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6 580 085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ANUPA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ODDBJØRN ANDREASSEN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ANUPA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Mayenvegen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9013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ta@anupa.no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992 027 770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ANUPA AS</a:t>
            </a:r>
          </a:p>
        </p:txBody>
      </p:sp>
    </p:spTree>
  </p:cSld>
  <p:clrMapOvr>
    <a:masterClrMapping xmlns:a="http://schemas.openxmlformats.org/drawingml/2006/main"/>
  </p:clrMapOvr>
</p:sld>
</file>