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cfb111de2243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fb98076a1497a"/>
  </p:sldMasterIdLst>
  <p:sldIdLst>
    <p:sldId xmlns:r="http://schemas.openxmlformats.org/officeDocument/2006/relationships" id="256" r:id="R40b6fe68e10147f1"/>
    <p:sldId xmlns:r="http://schemas.openxmlformats.org/officeDocument/2006/relationships" id="257" r:id="Rf6dad9b632834e2b"/>
    <p:sldId xmlns:r="http://schemas.openxmlformats.org/officeDocument/2006/relationships" id="258" r:id="Rae66ffe5b33944ce"/>
    <p:sldId xmlns:r="http://schemas.openxmlformats.org/officeDocument/2006/relationships" id="259" r:id="R1ba89098c7c44334"/>
    <p:sldId xmlns:r="http://schemas.openxmlformats.org/officeDocument/2006/relationships" id="260" r:id="R2759329f0be84b79"/>
    <p:sldId xmlns:r="http://schemas.openxmlformats.org/officeDocument/2006/relationships" id="261" r:id="Rfc90999c43804d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fb98076a1497a" /><Relationship Type="http://schemas.openxmlformats.org/officeDocument/2006/relationships/slide" Target="/ppt/slides/slide1.xml" Id="R40b6fe68e10147f1" /><Relationship Type="http://schemas.openxmlformats.org/officeDocument/2006/relationships/slide" Target="/ppt/slides/slide2.xml" Id="Rf6dad9b632834e2b" /><Relationship Type="http://schemas.openxmlformats.org/officeDocument/2006/relationships/slide" Target="/ppt/slides/slide3.xml" Id="Rae66ffe5b33944ce" /><Relationship Type="http://schemas.openxmlformats.org/officeDocument/2006/relationships/slide" Target="/ppt/slides/slide4.xml" Id="R1ba89098c7c44334" /><Relationship Type="http://schemas.openxmlformats.org/officeDocument/2006/relationships/slide" Target="/ppt/slides/slide5.xml" Id="R2759329f0be84b79" /><Relationship Type="http://schemas.openxmlformats.org/officeDocument/2006/relationships/slide" Target="/ppt/slides/slide6.xml" Id="Rfc90999c43804d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76b113b3e2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65e9c23046aa" /><Relationship Type="http://schemas.openxmlformats.org/officeDocument/2006/relationships/theme" Target="/ppt/slideMasters/theme/theme1.xml" Id="Rd2d0018534f842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0c65e9c230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b0c64fda94e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2040bcf874c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998128b0f4b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b010cc6724b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67f33524f42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b18147b3149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Mayenvegen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ta@anupa.no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992 027 770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ANUPA AS</a:t>
            </a:r>
          </a:p>
        </p:txBody>
      </p:sp>
    </p:spTree>
  </p:cSld>
  <p:clrMapOvr>
    <a:masterClrMapping xmlns:a="http://schemas.openxmlformats.org/drawingml/2006/main"/>
  </p:clrMapOvr>
</p:sld>
</file>