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b6ce5328804a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5a33434f8465e"/>
  </p:sldMasterIdLst>
  <p:sldIdLst>
    <p:sldId xmlns:r="http://schemas.openxmlformats.org/officeDocument/2006/relationships" id="256" r:id="Ra91ff6e6358d4470"/>
    <p:sldId xmlns:r="http://schemas.openxmlformats.org/officeDocument/2006/relationships" id="257" r:id="Ree17f8878824492b"/>
    <p:sldId xmlns:r="http://schemas.openxmlformats.org/officeDocument/2006/relationships" id="258" r:id="R75acd8cc04a74ab1"/>
    <p:sldId xmlns:r="http://schemas.openxmlformats.org/officeDocument/2006/relationships" id="259" r:id="R2be0dd3287074e60"/>
    <p:sldId xmlns:r="http://schemas.openxmlformats.org/officeDocument/2006/relationships" id="260" r:id="R7499cca6c8884e47"/>
    <p:sldId xmlns:r="http://schemas.openxmlformats.org/officeDocument/2006/relationships" id="261" r:id="R0da6b68898e44461"/>
    <p:sldId xmlns:r="http://schemas.openxmlformats.org/officeDocument/2006/relationships" id="262" r:id="Rede75697b9af4c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5a33434f8465e" /><Relationship Type="http://schemas.openxmlformats.org/officeDocument/2006/relationships/slide" Target="/ppt/slides/slide1.xml" Id="Ra91ff6e6358d4470" /><Relationship Type="http://schemas.openxmlformats.org/officeDocument/2006/relationships/slide" Target="/ppt/slides/slide2.xml" Id="Ree17f8878824492b" /><Relationship Type="http://schemas.openxmlformats.org/officeDocument/2006/relationships/slide" Target="/ppt/slides/slide3.xml" Id="R75acd8cc04a74ab1" /><Relationship Type="http://schemas.openxmlformats.org/officeDocument/2006/relationships/slide" Target="/ppt/slides/slide4.xml" Id="R2be0dd3287074e60" /><Relationship Type="http://schemas.openxmlformats.org/officeDocument/2006/relationships/slide" Target="/ppt/slides/slide5.xml" Id="R7499cca6c8884e47" /><Relationship Type="http://schemas.openxmlformats.org/officeDocument/2006/relationships/slide" Target="/ppt/slides/slide6.xml" Id="R0da6b68898e44461" /><Relationship Type="http://schemas.openxmlformats.org/officeDocument/2006/relationships/slide" Target="/ppt/slides/slide7.xml" Id="Rede75697b9af4c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5d7ac5539f4f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c40b5d19c4aa4" /><Relationship Type="http://schemas.openxmlformats.org/officeDocument/2006/relationships/theme" Target="/ppt/slideMasters/theme/theme1.xml" Id="R757e53da984349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ac40b5d19c4a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d06971f9a4a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9ee61530104d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826cfe53944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c798949474e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e19309a3c47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8518ce87040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b3fa96fb044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SCHEISTRØEN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SCHEISTRØEN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SCHEISTRØEN INVEST AS ble etablert [år] og holder til i Haslum.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SCHEISTRØEN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SCHEISTRØEN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SCHEISTRØEN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13 644 805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37 206 700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38 893 229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SCHEISTRØEN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SCHEISTRØEN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SCHEISTRØEN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Scheistrøen, Durudveien 12E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1344 Haslum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991 992 189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SCHEISTRØEN INVEST AS</a:t>
            </a:r>
          </a:p>
        </p:txBody>
      </p:sp>
    </p:spTree>
  </p:cSld>
  <p:clrMapOvr>
    <a:masterClrMapping xmlns:a="http://schemas.openxmlformats.org/drawingml/2006/main"/>
  </p:clrMapOvr>
</p:sld>
</file>