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943ab5ecde4a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3e0bc089f64b1e"/>
  </p:sldMasterIdLst>
  <p:sldIdLst>
    <p:sldId xmlns:r="http://schemas.openxmlformats.org/officeDocument/2006/relationships" id="256" r:id="R3cec19ec98f94f1b"/>
    <p:sldId xmlns:r="http://schemas.openxmlformats.org/officeDocument/2006/relationships" id="257" r:id="Rb87a9a0b32394bb0"/>
    <p:sldId xmlns:r="http://schemas.openxmlformats.org/officeDocument/2006/relationships" id="258" r:id="R9c2540c8bf494f0b"/>
    <p:sldId xmlns:r="http://schemas.openxmlformats.org/officeDocument/2006/relationships" id="259" r:id="R69903f5419c14e0c"/>
    <p:sldId xmlns:r="http://schemas.openxmlformats.org/officeDocument/2006/relationships" id="260" r:id="R0b901515b8734d64"/>
    <p:sldId xmlns:r="http://schemas.openxmlformats.org/officeDocument/2006/relationships" id="261" r:id="R53a06e7b642c4505"/>
    <p:sldId xmlns:r="http://schemas.openxmlformats.org/officeDocument/2006/relationships" id="262" r:id="R1c61f41e6c054e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3e0bc089f64b1e" /><Relationship Type="http://schemas.openxmlformats.org/officeDocument/2006/relationships/slide" Target="/ppt/slides/slide1.xml" Id="R3cec19ec98f94f1b" /><Relationship Type="http://schemas.openxmlformats.org/officeDocument/2006/relationships/slide" Target="/ppt/slides/slide2.xml" Id="Rb87a9a0b32394bb0" /><Relationship Type="http://schemas.openxmlformats.org/officeDocument/2006/relationships/slide" Target="/ppt/slides/slide3.xml" Id="R9c2540c8bf494f0b" /><Relationship Type="http://schemas.openxmlformats.org/officeDocument/2006/relationships/slide" Target="/ppt/slides/slide4.xml" Id="R69903f5419c14e0c" /><Relationship Type="http://schemas.openxmlformats.org/officeDocument/2006/relationships/slide" Target="/ppt/slides/slide5.xml" Id="R0b901515b8734d64" /><Relationship Type="http://schemas.openxmlformats.org/officeDocument/2006/relationships/slide" Target="/ppt/slides/slide6.xml" Id="R53a06e7b642c4505" /><Relationship Type="http://schemas.openxmlformats.org/officeDocument/2006/relationships/slide" Target="/ppt/slides/slide7.xml" Id="R1c61f41e6c054e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3ac41ec9f442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5b12ff16b4659" /><Relationship Type="http://schemas.openxmlformats.org/officeDocument/2006/relationships/theme" Target="/ppt/slideMasters/theme/theme1.xml" Id="Re8319708c07e4d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45b12ff16b46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6c806517c4b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0c81fe41d43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ea5751e0b4c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fbe8841fc4e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67be0e39348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d519789bc4a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7f6d1b79e4f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KONAH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KONAH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460 300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226 984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1 426 567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97 338 057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97 411 140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A.N.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Fred. Olsens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34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991 989 269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KONAH INVEST AS</a:t>
            </a:r>
          </a:p>
        </p:txBody>
      </p:sp>
    </p:spTree>
  </p:cSld>
  <p:clrMapOvr>
    <a:masterClrMapping xmlns:a="http://schemas.openxmlformats.org/drawingml/2006/main"/>
  </p:clrMapOvr>
</p:sld>
</file>