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67cdd7084143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6bbd83b6c14c3c"/>
  </p:sldMasterIdLst>
  <p:sldIdLst>
    <p:sldId xmlns:r="http://schemas.openxmlformats.org/officeDocument/2006/relationships" id="256" r:id="Rb9f7c840047b40c5"/>
    <p:sldId xmlns:r="http://schemas.openxmlformats.org/officeDocument/2006/relationships" id="257" r:id="Re14d7fd63d95417d"/>
    <p:sldId xmlns:r="http://schemas.openxmlformats.org/officeDocument/2006/relationships" id="258" r:id="Re7f6932dd3d64075"/>
    <p:sldId xmlns:r="http://schemas.openxmlformats.org/officeDocument/2006/relationships" id="259" r:id="Rd7c6d4fe01d44021"/>
    <p:sldId xmlns:r="http://schemas.openxmlformats.org/officeDocument/2006/relationships" id="260" r:id="Rfe19a97498b24a78"/>
    <p:sldId xmlns:r="http://schemas.openxmlformats.org/officeDocument/2006/relationships" id="261" r:id="R6afbc94cb5e842d3"/>
    <p:sldId xmlns:r="http://schemas.openxmlformats.org/officeDocument/2006/relationships" id="262" r:id="R41f1d63580884b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bbd83b6c14c3c" /><Relationship Type="http://schemas.openxmlformats.org/officeDocument/2006/relationships/slide" Target="/ppt/slides/slide1.xml" Id="Rb9f7c840047b40c5" /><Relationship Type="http://schemas.openxmlformats.org/officeDocument/2006/relationships/slide" Target="/ppt/slides/slide2.xml" Id="Re14d7fd63d95417d" /><Relationship Type="http://schemas.openxmlformats.org/officeDocument/2006/relationships/slide" Target="/ppt/slides/slide3.xml" Id="Re7f6932dd3d64075" /><Relationship Type="http://schemas.openxmlformats.org/officeDocument/2006/relationships/slide" Target="/ppt/slides/slide4.xml" Id="Rd7c6d4fe01d44021" /><Relationship Type="http://schemas.openxmlformats.org/officeDocument/2006/relationships/slide" Target="/ppt/slides/slide5.xml" Id="Rfe19a97498b24a78" /><Relationship Type="http://schemas.openxmlformats.org/officeDocument/2006/relationships/slide" Target="/ppt/slides/slide6.xml" Id="R6afbc94cb5e842d3" /><Relationship Type="http://schemas.openxmlformats.org/officeDocument/2006/relationships/slide" Target="/ppt/slides/slide7.xml" Id="R41f1d63580884b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47e4ef7f04f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38a67f0614669" /><Relationship Type="http://schemas.openxmlformats.org/officeDocument/2006/relationships/theme" Target="/ppt/slideMasters/theme/theme1.xml" Id="R3bc1fddc4fa644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f38a67f06146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704f7e8ba49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a1aaae57849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005463e244b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1eecd710640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fb0bfcc2944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83f8412d942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0cbd49cce40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MUNNA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13 772 840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145 810 839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150 517 826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MELLEMSÆTER ÅSMUND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991 955 909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