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46819e29e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363fa7dad4cca"/>
  </p:sldMasterIdLst>
  <p:sldIdLst>
    <p:sldId xmlns:r="http://schemas.openxmlformats.org/officeDocument/2006/relationships" id="256" r:id="R358479e34e974fb4"/>
    <p:sldId xmlns:r="http://schemas.openxmlformats.org/officeDocument/2006/relationships" id="257" r:id="Rdcb12d33094d454f"/>
    <p:sldId xmlns:r="http://schemas.openxmlformats.org/officeDocument/2006/relationships" id="258" r:id="R92221612e09042ef"/>
    <p:sldId xmlns:r="http://schemas.openxmlformats.org/officeDocument/2006/relationships" id="259" r:id="Re151e793b60349d3"/>
    <p:sldId xmlns:r="http://schemas.openxmlformats.org/officeDocument/2006/relationships" id="260" r:id="R3c9ac3578de64ce7"/>
    <p:sldId xmlns:r="http://schemas.openxmlformats.org/officeDocument/2006/relationships" id="261" r:id="R0dc4e67ad9b0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363fa7dad4cca" /><Relationship Type="http://schemas.openxmlformats.org/officeDocument/2006/relationships/slide" Target="/ppt/slides/slide1.xml" Id="R358479e34e974fb4" /><Relationship Type="http://schemas.openxmlformats.org/officeDocument/2006/relationships/slide" Target="/ppt/slides/slide2.xml" Id="Rdcb12d33094d454f" /><Relationship Type="http://schemas.openxmlformats.org/officeDocument/2006/relationships/slide" Target="/ppt/slides/slide3.xml" Id="R92221612e09042ef" /><Relationship Type="http://schemas.openxmlformats.org/officeDocument/2006/relationships/slide" Target="/ppt/slides/slide4.xml" Id="Re151e793b60349d3" /><Relationship Type="http://schemas.openxmlformats.org/officeDocument/2006/relationships/slide" Target="/ppt/slides/slide5.xml" Id="R3c9ac3578de64ce7" /><Relationship Type="http://schemas.openxmlformats.org/officeDocument/2006/relationships/slide" Target="/ppt/slides/slide6.xml" Id="R0dc4e67ad9b0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06d798310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8ee5975d5477d" /><Relationship Type="http://schemas.openxmlformats.org/officeDocument/2006/relationships/theme" Target="/ppt/slideMasters/theme/theme1.xml" Id="R4a358af4698b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8ee5975d5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6ecb31213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5f286445c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62bba5de8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bf50a2b05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fede3911d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7bfff55f6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