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e1c1600cb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828ad38e22457c"/>
  </p:sldMasterIdLst>
  <p:sldIdLst>
    <p:sldId xmlns:r="http://schemas.openxmlformats.org/officeDocument/2006/relationships" id="256" r:id="R66d734ac49c94518"/>
    <p:sldId xmlns:r="http://schemas.openxmlformats.org/officeDocument/2006/relationships" id="257" r:id="R5febc5f6997148c3"/>
    <p:sldId xmlns:r="http://schemas.openxmlformats.org/officeDocument/2006/relationships" id="258" r:id="R1b589760dd6b4fab"/>
    <p:sldId xmlns:r="http://schemas.openxmlformats.org/officeDocument/2006/relationships" id="259" r:id="Rf650dad6e3894679"/>
    <p:sldId xmlns:r="http://schemas.openxmlformats.org/officeDocument/2006/relationships" id="260" r:id="R5b1c877c9ef34eb9"/>
    <p:sldId xmlns:r="http://schemas.openxmlformats.org/officeDocument/2006/relationships" id="261" r:id="Rc1dd24a8b286455c"/>
    <p:sldId xmlns:r="http://schemas.openxmlformats.org/officeDocument/2006/relationships" id="262" r:id="R9f4b98d2d36e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28ad38e22457c" /><Relationship Type="http://schemas.openxmlformats.org/officeDocument/2006/relationships/slide" Target="/ppt/slides/slide1.xml" Id="R66d734ac49c94518" /><Relationship Type="http://schemas.openxmlformats.org/officeDocument/2006/relationships/slide" Target="/ppt/slides/slide2.xml" Id="R5febc5f6997148c3" /><Relationship Type="http://schemas.openxmlformats.org/officeDocument/2006/relationships/slide" Target="/ppt/slides/slide3.xml" Id="R1b589760dd6b4fab" /><Relationship Type="http://schemas.openxmlformats.org/officeDocument/2006/relationships/slide" Target="/ppt/slides/slide4.xml" Id="Rf650dad6e3894679" /><Relationship Type="http://schemas.openxmlformats.org/officeDocument/2006/relationships/slide" Target="/ppt/slides/slide5.xml" Id="R5b1c877c9ef34eb9" /><Relationship Type="http://schemas.openxmlformats.org/officeDocument/2006/relationships/slide" Target="/ppt/slides/slide6.xml" Id="Rc1dd24a8b286455c" /><Relationship Type="http://schemas.openxmlformats.org/officeDocument/2006/relationships/slide" Target="/ppt/slides/slide7.xml" Id="R9f4b98d2d36e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51a13f3cf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52e983b2f4292" /><Relationship Type="http://schemas.openxmlformats.org/officeDocument/2006/relationships/theme" Target="/ppt/slideMasters/theme/theme1.xml" Id="R2ab3be1663da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652e983b2f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d48578127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a2cfc9484f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351177d8a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4f101f059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bfd005f67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b74bd35ca43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556265228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SOLINTO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14 219 371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14 239 206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KIRSTEN SOLBERG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KRISTIAN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991 949 887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