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8f3589339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a4bdf4ad548df"/>
  </p:sldMasterIdLst>
  <p:sldIdLst>
    <p:sldId xmlns:r="http://schemas.openxmlformats.org/officeDocument/2006/relationships" id="256" r:id="Rdd3a273492904c8e"/>
    <p:sldId xmlns:r="http://schemas.openxmlformats.org/officeDocument/2006/relationships" id="257" r:id="Rd13914c30fda44d1"/>
    <p:sldId xmlns:r="http://schemas.openxmlformats.org/officeDocument/2006/relationships" id="258" r:id="R0c86e0bacad64512"/>
    <p:sldId xmlns:r="http://schemas.openxmlformats.org/officeDocument/2006/relationships" id="259" r:id="R13e9a8bb73954f7b"/>
    <p:sldId xmlns:r="http://schemas.openxmlformats.org/officeDocument/2006/relationships" id="260" r:id="R0d3156ffc53e4ac0"/>
    <p:sldId xmlns:r="http://schemas.openxmlformats.org/officeDocument/2006/relationships" id="261" r:id="R8238893543d04559"/>
    <p:sldId xmlns:r="http://schemas.openxmlformats.org/officeDocument/2006/relationships" id="262" r:id="R676b4703c1c7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a4bdf4ad548df" /><Relationship Type="http://schemas.openxmlformats.org/officeDocument/2006/relationships/slide" Target="/ppt/slides/slide1.xml" Id="Rdd3a273492904c8e" /><Relationship Type="http://schemas.openxmlformats.org/officeDocument/2006/relationships/slide" Target="/ppt/slides/slide2.xml" Id="Rd13914c30fda44d1" /><Relationship Type="http://schemas.openxmlformats.org/officeDocument/2006/relationships/slide" Target="/ppt/slides/slide3.xml" Id="R0c86e0bacad64512" /><Relationship Type="http://schemas.openxmlformats.org/officeDocument/2006/relationships/slide" Target="/ppt/slides/slide4.xml" Id="R13e9a8bb73954f7b" /><Relationship Type="http://schemas.openxmlformats.org/officeDocument/2006/relationships/slide" Target="/ppt/slides/slide5.xml" Id="R0d3156ffc53e4ac0" /><Relationship Type="http://schemas.openxmlformats.org/officeDocument/2006/relationships/slide" Target="/ppt/slides/slide6.xml" Id="R8238893543d04559" /><Relationship Type="http://schemas.openxmlformats.org/officeDocument/2006/relationships/slide" Target="/ppt/slides/slide7.xml" Id="R676b4703c1c7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494d69535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11d89cc9941c0" /><Relationship Type="http://schemas.openxmlformats.org/officeDocument/2006/relationships/theme" Target="/ppt/slideMasters/theme/theme1.xml" Id="Ref9d68594ba740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11d89cc99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139f540d0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2ede4a74c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ad9e76f7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29510eb26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662524e67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ba9d4f33c42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40727c1194f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9 921 687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7 792 082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PARTNERS AS  –  76,5 %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HATHON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 NES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MAYERHÖFER STADHEIM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KROLE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9. etg, Klingenberggata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