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8c7e5642414d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51dda3a2ad4483"/>
  </p:sldMasterIdLst>
  <p:sldIdLst>
    <p:sldId xmlns:r="http://schemas.openxmlformats.org/officeDocument/2006/relationships" id="256" r:id="R6d75f9f3c51942ba"/>
    <p:sldId xmlns:r="http://schemas.openxmlformats.org/officeDocument/2006/relationships" id="257" r:id="R8e6f1d4e12914f23"/>
    <p:sldId xmlns:r="http://schemas.openxmlformats.org/officeDocument/2006/relationships" id="258" r:id="R1e660d826516433b"/>
    <p:sldId xmlns:r="http://schemas.openxmlformats.org/officeDocument/2006/relationships" id="259" r:id="R51c22536ccba4506"/>
    <p:sldId xmlns:r="http://schemas.openxmlformats.org/officeDocument/2006/relationships" id="260" r:id="R29b47716781d44e6"/>
    <p:sldId xmlns:r="http://schemas.openxmlformats.org/officeDocument/2006/relationships" id="261" r:id="R0ec90324c5cd4604"/>
    <p:sldId xmlns:r="http://schemas.openxmlformats.org/officeDocument/2006/relationships" id="262" r:id="Rba11425bf20f4e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51dda3a2ad4483" /><Relationship Type="http://schemas.openxmlformats.org/officeDocument/2006/relationships/slide" Target="/ppt/slides/slide1.xml" Id="R6d75f9f3c51942ba" /><Relationship Type="http://schemas.openxmlformats.org/officeDocument/2006/relationships/slide" Target="/ppt/slides/slide2.xml" Id="R8e6f1d4e12914f23" /><Relationship Type="http://schemas.openxmlformats.org/officeDocument/2006/relationships/slide" Target="/ppt/slides/slide3.xml" Id="R1e660d826516433b" /><Relationship Type="http://schemas.openxmlformats.org/officeDocument/2006/relationships/slide" Target="/ppt/slides/slide4.xml" Id="R51c22536ccba4506" /><Relationship Type="http://schemas.openxmlformats.org/officeDocument/2006/relationships/slide" Target="/ppt/slides/slide5.xml" Id="R29b47716781d44e6" /><Relationship Type="http://schemas.openxmlformats.org/officeDocument/2006/relationships/slide" Target="/ppt/slides/slide6.xml" Id="R0ec90324c5cd4604" /><Relationship Type="http://schemas.openxmlformats.org/officeDocument/2006/relationships/slide" Target="/ppt/slides/slide7.xml" Id="Rba11425bf20f4e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d721c226374c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dd0a816ea40e3" /><Relationship Type="http://schemas.openxmlformats.org/officeDocument/2006/relationships/theme" Target="/ppt/slideMasters/theme/theme1.xml" Id="R4a469fada26d45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6dd0a816ea40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97bc38a3549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b435b79fe46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529cd59b04e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70298d3484a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5f5b148844a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4f1b7d16041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422f475454e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 INVEST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1 005 419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1 827 576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1 845 777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ØDEGÅRDEN LAILA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Neverlia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991 903 607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