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54bd3d6e3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59f21c27b4580"/>
  </p:sldMasterIdLst>
  <p:sldIdLst>
    <p:sldId xmlns:r="http://schemas.openxmlformats.org/officeDocument/2006/relationships" id="256" r:id="Rea08cb4521d14e96"/>
    <p:sldId xmlns:r="http://schemas.openxmlformats.org/officeDocument/2006/relationships" id="257" r:id="R41b2d897208445c6"/>
    <p:sldId xmlns:r="http://schemas.openxmlformats.org/officeDocument/2006/relationships" id="258" r:id="Re2e81344cd3c4d29"/>
    <p:sldId xmlns:r="http://schemas.openxmlformats.org/officeDocument/2006/relationships" id="259" r:id="Rea934908a8614982"/>
    <p:sldId xmlns:r="http://schemas.openxmlformats.org/officeDocument/2006/relationships" id="260" r:id="R6ef555038ec445fb"/>
    <p:sldId xmlns:r="http://schemas.openxmlformats.org/officeDocument/2006/relationships" id="261" r:id="R6f846ea74cb2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59f21c27b4580" /><Relationship Type="http://schemas.openxmlformats.org/officeDocument/2006/relationships/slide" Target="/ppt/slides/slide1.xml" Id="Rea08cb4521d14e96" /><Relationship Type="http://schemas.openxmlformats.org/officeDocument/2006/relationships/slide" Target="/ppt/slides/slide2.xml" Id="R41b2d897208445c6" /><Relationship Type="http://schemas.openxmlformats.org/officeDocument/2006/relationships/slide" Target="/ppt/slides/slide3.xml" Id="Re2e81344cd3c4d29" /><Relationship Type="http://schemas.openxmlformats.org/officeDocument/2006/relationships/slide" Target="/ppt/slides/slide4.xml" Id="Rea934908a8614982" /><Relationship Type="http://schemas.openxmlformats.org/officeDocument/2006/relationships/slide" Target="/ppt/slides/slide5.xml" Id="R6ef555038ec445fb" /><Relationship Type="http://schemas.openxmlformats.org/officeDocument/2006/relationships/slide" Target="/ppt/slides/slide6.xml" Id="R6f846ea74cb2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34730b70e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992759084f2a" /><Relationship Type="http://schemas.openxmlformats.org/officeDocument/2006/relationships/theme" Target="/ppt/slideMasters/theme/theme1.xml" Id="R92cd90b87eb4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499275908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9df9b3c7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2678ff16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12d52af29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ccb118e4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511fd715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3969d242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