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59e4a26615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1b1d4146544b7"/>
  </p:sldMasterIdLst>
  <p:sldIdLst>
    <p:sldId xmlns:r="http://schemas.openxmlformats.org/officeDocument/2006/relationships" id="256" r:id="R22a8d5644db3445b"/>
    <p:sldId xmlns:r="http://schemas.openxmlformats.org/officeDocument/2006/relationships" id="257" r:id="Rf8e0282211524bc8"/>
    <p:sldId xmlns:r="http://schemas.openxmlformats.org/officeDocument/2006/relationships" id="258" r:id="R3e71651388b340d1"/>
    <p:sldId xmlns:r="http://schemas.openxmlformats.org/officeDocument/2006/relationships" id="259" r:id="R00938c98a4e74b15"/>
    <p:sldId xmlns:r="http://schemas.openxmlformats.org/officeDocument/2006/relationships" id="260" r:id="R54549a772d8749c1"/>
    <p:sldId xmlns:r="http://schemas.openxmlformats.org/officeDocument/2006/relationships" id="261" r:id="R2bf72e944cc94c48"/>
    <p:sldId xmlns:r="http://schemas.openxmlformats.org/officeDocument/2006/relationships" id="262" r:id="Rfd0675c0fe36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1b1d4146544b7" /><Relationship Type="http://schemas.openxmlformats.org/officeDocument/2006/relationships/slide" Target="/ppt/slides/slide1.xml" Id="R22a8d5644db3445b" /><Relationship Type="http://schemas.openxmlformats.org/officeDocument/2006/relationships/slide" Target="/ppt/slides/slide2.xml" Id="Rf8e0282211524bc8" /><Relationship Type="http://schemas.openxmlformats.org/officeDocument/2006/relationships/slide" Target="/ppt/slides/slide3.xml" Id="R3e71651388b340d1" /><Relationship Type="http://schemas.openxmlformats.org/officeDocument/2006/relationships/slide" Target="/ppt/slides/slide4.xml" Id="R00938c98a4e74b15" /><Relationship Type="http://schemas.openxmlformats.org/officeDocument/2006/relationships/slide" Target="/ppt/slides/slide5.xml" Id="R54549a772d8749c1" /><Relationship Type="http://schemas.openxmlformats.org/officeDocument/2006/relationships/slide" Target="/ppt/slides/slide6.xml" Id="R2bf72e944cc94c48" /><Relationship Type="http://schemas.openxmlformats.org/officeDocument/2006/relationships/slide" Target="/ppt/slides/slide7.xml" Id="Rfd0675c0fe36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0a449bac1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ff61d7ae14cd2" /><Relationship Type="http://schemas.openxmlformats.org/officeDocument/2006/relationships/theme" Target="/ppt/slideMasters/theme/theme1.xml" Id="R6e3682ed655d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6ff61d7ae14c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6c563194248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8c3d53ecc45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0a096bf5c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453ef1ae6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e113bbe8a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52793db8948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c17a003d0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575 168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OVE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JOVAR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Jovar Bakken, Louises gate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991 901 035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