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bf6d9f6cb245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a93abdf4fd4038"/>
  </p:sldMasterIdLst>
  <p:sldIdLst>
    <p:sldId xmlns:r="http://schemas.openxmlformats.org/officeDocument/2006/relationships" id="256" r:id="R3b044b41a4fb45a4"/>
    <p:sldId xmlns:r="http://schemas.openxmlformats.org/officeDocument/2006/relationships" id="257" r:id="R42cae25317424635"/>
    <p:sldId xmlns:r="http://schemas.openxmlformats.org/officeDocument/2006/relationships" id="258" r:id="Rcf0ab2c308be41fb"/>
    <p:sldId xmlns:r="http://schemas.openxmlformats.org/officeDocument/2006/relationships" id="259" r:id="R742bc132cf26454a"/>
    <p:sldId xmlns:r="http://schemas.openxmlformats.org/officeDocument/2006/relationships" id="260" r:id="R3fe5b0c02b6449fb"/>
    <p:sldId xmlns:r="http://schemas.openxmlformats.org/officeDocument/2006/relationships" id="261" r:id="R8039c82ababa4d69"/>
    <p:sldId xmlns:r="http://schemas.openxmlformats.org/officeDocument/2006/relationships" id="262" r:id="Reaa442c26fdb4a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a93abdf4fd4038" /><Relationship Type="http://schemas.openxmlformats.org/officeDocument/2006/relationships/slide" Target="/ppt/slides/slide1.xml" Id="R3b044b41a4fb45a4" /><Relationship Type="http://schemas.openxmlformats.org/officeDocument/2006/relationships/slide" Target="/ppt/slides/slide2.xml" Id="R42cae25317424635" /><Relationship Type="http://schemas.openxmlformats.org/officeDocument/2006/relationships/slide" Target="/ppt/slides/slide3.xml" Id="Rcf0ab2c308be41fb" /><Relationship Type="http://schemas.openxmlformats.org/officeDocument/2006/relationships/slide" Target="/ppt/slides/slide4.xml" Id="R742bc132cf26454a" /><Relationship Type="http://schemas.openxmlformats.org/officeDocument/2006/relationships/slide" Target="/ppt/slides/slide5.xml" Id="R3fe5b0c02b6449fb" /><Relationship Type="http://schemas.openxmlformats.org/officeDocument/2006/relationships/slide" Target="/ppt/slides/slide6.xml" Id="R8039c82ababa4d69" /><Relationship Type="http://schemas.openxmlformats.org/officeDocument/2006/relationships/slide" Target="/ppt/slides/slide7.xml" Id="Reaa442c26fdb4a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dba0fb007f49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f9645ab434bca" /><Relationship Type="http://schemas.openxmlformats.org/officeDocument/2006/relationships/theme" Target="/ppt/slideMasters/theme/theme1.xml" Id="Re84c1056b96c43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ef9645ab434b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062a4757945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342d2078847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75080513043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c53b9f2b34c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fa895864740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53384671b4d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d13de3e2845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NORGESKJØP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NORGESKJØP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NORGESKJØP AS ble etablert [år] og holder til i Fagernes.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NORGESKJØP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NORGESKJØP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NORGESKJØP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412 329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190 820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146 539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12 860 044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13 933 206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NORGESKJØP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AASTVEIT ERLEND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AASTVEIT ESKIL FLOSTRAND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AASTVEIT OLAI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AASTVEIT ERLEND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AASTVEIT ESKIL FLOSTRAND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AASTVEIT OLAI  –  8,0 %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NORGESKJØP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Garlivegen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2900 Fagernes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991 861 130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NORGESKJØP AS</a:t>
            </a:r>
          </a:p>
        </p:txBody>
      </p:sp>
    </p:spTree>
  </p:cSld>
  <p:clrMapOvr>
    <a:masterClrMapping xmlns:a="http://schemas.openxmlformats.org/drawingml/2006/main"/>
  </p:clrMapOvr>
</p:sld>
</file>