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2a8fc8c76642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6566ffe4db4e16"/>
  </p:sldMasterIdLst>
  <p:sldIdLst>
    <p:sldId xmlns:r="http://schemas.openxmlformats.org/officeDocument/2006/relationships" id="256" r:id="R78ba728819ac4f34"/>
    <p:sldId xmlns:r="http://schemas.openxmlformats.org/officeDocument/2006/relationships" id="257" r:id="R3a8719c941f14768"/>
    <p:sldId xmlns:r="http://schemas.openxmlformats.org/officeDocument/2006/relationships" id="258" r:id="R8501e41603ef47cb"/>
    <p:sldId xmlns:r="http://schemas.openxmlformats.org/officeDocument/2006/relationships" id="259" r:id="Rd1ea638e09254de0"/>
    <p:sldId xmlns:r="http://schemas.openxmlformats.org/officeDocument/2006/relationships" id="260" r:id="R8b71442e82354a0e"/>
    <p:sldId xmlns:r="http://schemas.openxmlformats.org/officeDocument/2006/relationships" id="261" r:id="R218786922acf4675"/>
    <p:sldId xmlns:r="http://schemas.openxmlformats.org/officeDocument/2006/relationships" id="262" r:id="R9421d53ad72f40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6566ffe4db4e16" /><Relationship Type="http://schemas.openxmlformats.org/officeDocument/2006/relationships/slide" Target="/ppt/slides/slide1.xml" Id="R78ba728819ac4f34" /><Relationship Type="http://schemas.openxmlformats.org/officeDocument/2006/relationships/slide" Target="/ppt/slides/slide2.xml" Id="R3a8719c941f14768" /><Relationship Type="http://schemas.openxmlformats.org/officeDocument/2006/relationships/slide" Target="/ppt/slides/slide3.xml" Id="R8501e41603ef47cb" /><Relationship Type="http://schemas.openxmlformats.org/officeDocument/2006/relationships/slide" Target="/ppt/slides/slide4.xml" Id="Rd1ea638e09254de0" /><Relationship Type="http://schemas.openxmlformats.org/officeDocument/2006/relationships/slide" Target="/ppt/slides/slide5.xml" Id="R8b71442e82354a0e" /><Relationship Type="http://schemas.openxmlformats.org/officeDocument/2006/relationships/slide" Target="/ppt/slides/slide6.xml" Id="R218786922acf4675" /><Relationship Type="http://schemas.openxmlformats.org/officeDocument/2006/relationships/slide" Target="/ppt/slides/slide7.xml" Id="R9421d53ad72f40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1c98e63f734c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f829c9ddf48fd" /><Relationship Type="http://schemas.openxmlformats.org/officeDocument/2006/relationships/theme" Target="/ppt/slideMasters/theme/theme1.xml" Id="R8d0f88b95d074d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af829c9ddf48f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ced32fefd04c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52d70cbfd14c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6149cf9c844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73aec6d52243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be26b411ae4c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0031206a0e4d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306e57056d40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MARKAGARDEN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MARKAGARDEN AS ble etablert [år] og holder til i Vigrestad.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903 665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544 372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900 075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1 572 941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13 559 665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BML INVEST AS  –  55,0 %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WALDELAND  –  45,0 %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Skogateigen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4362 Vigrestad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bjorn@bobyggjaren.no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991 828 362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MARKAGARDEN AS</a:t>
            </a:r>
          </a:p>
        </p:txBody>
      </p:sp>
    </p:spTree>
  </p:cSld>
  <p:clrMapOvr>
    <a:masterClrMapping xmlns:a="http://schemas.openxmlformats.org/drawingml/2006/main"/>
  </p:clrMapOvr>
</p:sld>
</file>