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09fed0e93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f211ee75c4cd4"/>
  </p:sldMasterIdLst>
  <p:sldIdLst>
    <p:sldId xmlns:r="http://schemas.openxmlformats.org/officeDocument/2006/relationships" id="256" r:id="R57f4377e23ab40c4"/>
    <p:sldId xmlns:r="http://schemas.openxmlformats.org/officeDocument/2006/relationships" id="257" r:id="R3181b21c973c429a"/>
    <p:sldId xmlns:r="http://schemas.openxmlformats.org/officeDocument/2006/relationships" id="258" r:id="Re289420a9bb44e58"/>
    <p:sldId xmlns:r="http://schemas.openxmlformats.org/officeDocument/2006/relationships" id="259" r:id="R117987e0102e42d3"/>
    <p:sldId xmlns:r="http://schemas.openxmlformats.org/officeDocument/2006/relationships" id="260" r:id="Rda79efb40d9142cb"/>
    <p:sldId xmlns:r="http://schemas.openxmlformats.org/officeDocument/2006/relationships" id="261" r:id="R7a8b882ebf88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f211ee75c4cd4" /><Relationship Type="http://schemas.openxmlformats.org/officeDocument/2006/relationships/slide" Target="/ppt/slides/slide1.xml" Id="R57f4377e23ab40c4" /><Relationship Type="http://schemas.openxmlformats.org/officeDocument/2006/relationships/slide" Target="/ppt/slides/slide2.xml" Id="R3181b21c973c429a" /><Relationship Type="http://schemas.openxmlformats.org/officeDocument/2006/relationships/slide" Target="/ppt/slides/slide3.xml" Id="Re289420a9bb44e58" /><Relationship Type="http://schemas.openxmlformats.org/officeDocument/2006/relationships/slide" Target="/ppt/slides/slide4.xml" Id="R117987e0102e42d3" /><Relationship Type="http://schemas.openxmlformats.org/officeDocument/2006/relationships/slide" Target="/ppt/slides/slide5.xml" Id="Rda79efb40d9142cb" /><Relationship Type="http://schemas.openxmlformats.org/officeDocument/2006/relationships/slide" Target="/ppt/slides/slide6.xml" Id="R7a8b882ebf88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b37ff75dd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332975e564ebc" /><Relationship Type="http://schemas.openxmlformats.org/officeDocument/2006/relationships/theme" Target="/ppt/slideMasters/theme/theme1.xml" Id="R1065506bc7a8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332975e564e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33b64292746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a5d45d988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d8da0f65d4d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ddc1d1ff44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9ce596703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52833567b41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