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39cd4fdae64b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4ca69591d44339"/>
  </p:sldMasterIdLst>
  <p:sldIdLst>
    <p:sldId xmlns:r="http://schemas.openxmlformats.org/officeDocument/2006/relationships" id="256" r:id="R2fd7c8a6deb047f0"/>
    <p:sldId xmlns:r="http://schemas.openxmlformats.org/officeDocument/2006/relationships" id="257" r:id="R792a9cf247cf4b44"/>
    <p:sldId xmlns:r="http://schemas.openxmlformats.org/officeDocument/2006/relationships" id="258" r:id="R38c2c35908924b36"/>
    <p:sldId xmlns:r="http://schemas.openxmlformats.org/officeDocument/2006/relationships" id="259" r:id="Re4856e4961dd41f0"/>
    <p:sldId xmlns:r="http://schemas.openxmlformats.org/officeDocument/2006/relationships" id="260" r:id="Rd98b06a387f34aaf"/>
    <p:sldId xmlns:r="http://schemas.openxmlformats.org/officeDocument/2006/relationships" id="261" r:id="R61f9d59f9ce042ba"/>
    <p:sldId xmlns:r="http://schemas.openxmlformats.org/officeDocument/2006/relationships" id="262" r:id="R09a412f77e304a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ca69591d44339" /><Relationship Type="http://schemas.openxmlformats.org/officeDocument/2006/relationships/slide" Target="/ppt/slides/slide1.xml" Id="R2fd7c8a6deb047f0" /><Relationship Type="http://schemas.openxmlformats.org/officeDocument/2006/relationships/slide" Target="/ppt/slides/slide2.xml" Id="R792a9cf247cf4b44" /><Relationship Type="http://schemas.openxmlformats.org/officeDocument/2006/relationships/slide" Target="/ppt/slides/slide3.xml" Id="R38c2c35908924b36" /><Relationship Type="http://schemas.openxmlformats.org/officeDocument/2006/relationships/slide" Target="/ppt/slides/slide4.xml" Id="Re4856e4961dd41f0" /><Relationship Type="http://schemas.openxmlformats.org/officeDocument/2006/relationships/slide" Target="/ppt/slides/slide5.xml" Id="Rd98b06a387f34aaf" /><Relationship Type="http://schemas.openxmlformats.org/officeDocument/2006/relationships/slide" Target="/ppt/slides/slide6.xml" Id="R61f9d59f9ce042ba" /><Relationship Type="http://schemas.openxmlformats.org/officeDocument/2006/relationships/slide" Target="/ppt/slides/slide7.xml" Id="R09a412f77e304a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29d910942644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1b93c112346f3" /><Relationship Type="http://schemas.openxmlformats.org/officeDocument/2006/relationships/theme" Target="/ppt/slideMasters/theme/theme1.xml" Id="Rb9835fa7298747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c1b93c112346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3ef8497f847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60669d9684d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68832f3fd40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b25bf18434b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c204f84d940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0bbbe8a014f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e236d8d674c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FREWILLA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FREWILLA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3 130 896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12 968 470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15 740 875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FREDRIK 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991 818 413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