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be67ef707649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8e02e95e634773"/>
  </p:sldMasterIdLst>
  <p:sldIdLst>
    <p:sldId xmlns:r="http://schemas.openxmlformats.org/officeDocument/2006/relationships" id="256" r:id="R8e639d365ff84ed9"/>
    <p:sldId xmlns:r="http://schemas.openxmlformats.org/officeDocument/2006/relationships" id="257" r:id="R75f76c5cf17c47b8"/>
    <p:sldId xmlns:r="http://schemas.openxmlformats.org/officeDocument/2006/relationships" id="258" r:id="R609e867e25b34bb7"/>
    <p:sldId xmlns:r="http://schemas.openxmlformats.org/officeDocument/2006/relationships" id="259" r:id="Rbd45182abb01436c"/>
    <p:sldId xmlns:r="http://schemas.openxmlformats.org/officeDocument/2006/relationships" id="260" r:id="Rdc3dc4e3ecdf470b"/>
    <p:sldId xmlns:r="http://schemas.openxmlformats.org/officeDocument/2006/relationships" id="261" r:id="Red7f5413b2a04e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8e02e95e634773" /><Relationship Type="http://schemas.openxmlformats.org/officeDocument/2006/relationships/slide" Target="/ppt/slides/slide1.xml" Id="R8e639d365ff84ed9" /><Relationship Type="http://schemas.openxmlformats.org/officeDocument/2006/relationships/slide" Target="/ppt/slides/slide2.xml" Id="R75f76c5cf17c47b8" /><Relationship Type="http://schemas.openxmlformats.org/officeDocument/2006/relationships/slide" Target="/ppt/slides/slide3.xml" Id="R609e867e25b34bb7" /><Relationship Type="http://schemas.openxmlformats.org/officeDocument/2006/relationships/slide" Target="/ppt/slides/slide4.xml" Id="Rbd45182abb01436c" /><Relationship Type="http://schemas.openxmlformats.org/officeDocument/2006/relationships/slide" Target="/ppt/slides/slide5.xml" Id="Rdc3dc4e3ecdf470b" /><Relationship Type="http://schemas.openxmlformats.org/officeDocument/2006/relationships/slide" Target="/ppt/slides/slide6.xml" Id="Red7f5413b2a04e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dd36c64d284e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179daac3f74b4a" /><Relationship Type="http://schemas.openxmlformats.org/officeDocument/2006/relationships/theme" Target="/ppt/slideMasters/theme/theme1.xml" Id="R516d481d226b49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179daac3f74b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f51c0ce64d45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581ac2194f44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396ce6316f4e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ba29f1a9d44a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e96eed430046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2dcc6b452542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FREWILLA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FREWILLA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FREWILLA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FREWILLA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FREWILLA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FREWILLA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Ryensvingen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991 818 413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FREWILLA AS</a:t>
            </a:r>
          </a:p>
        </p:txBody>
      </p:sp>
    </p:spTree>
  </p:cSld>
  <p:clrMapOvr>
    <a:masterClrMapping xmlns:a="http://schemas.openxmlformats.org/drawingml/2006/main"/>
  </p:clrMapOvr>
</p:sld>
</file>