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5314adf6c541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01de776e634024"/>
  </p:sldMasterIdLst>
  <p:sldIdLst>
    <p:sldId xmlns:r="http://schemas.openxmlformats.org/officeDocument/2006/relationships" id="256" r:id="R340e65a686884fd5"/>
    <p:sldId xmlns:r="http://schemas.openxmlformats.org/officeDocument/2006/relationships" id="257" r:id="R58ddd2ea3bb749ea"/>
    <p:sldId xmlns:r="http://schemas.openxmlformats.org/officeDocument/2006/relationships" id="258" r:id="Rc347560fca0f49a8"/>
    <p:sldId xmlns:r="http://schemas.openxmlformats.org/officeDocument/2006/relationships" id="259" r:id="R40f10a4162894e67"/>
    <p:sldId xmlns:r="http://schemas.openxmlformats.org/officeDocument/2006/relationships" id="260" r:id="Rabd28540c2e04acf"/>
    <p:sldId xmlns:r="http://schemas.openxmlformats.org/officeDocument/2006/relationships" id="261" r:id="R01bc33ba161041c0"/>
    <p:sldId xmlns:r="http://schemas.openxmlformats.org/officeDocument/2006/relationships" id="262" r:id="R32b3a4ac851544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01de776e634024" /><Relationship Type="http://schemas.openxmlformats.org/officeDocument/2006/relationships/slide" Target="/ppt/slides/slide1.xml" Id="R340e65a686884fd5" /><Relationship Type="http://schemas.openxmlformats.org/officeDocument/2006/relationships/slide" Target="/ppt/slides/slide2.xml" Id="R58ddd2ea3bb749ea" /><Relationship Type="http://schemas.openxmlformats.org/officeDocument/2006/relationships/slide" Target="/ppt/slides/slide3.xml" Id="Rc347560fca0f49a8" /><Relationship Type="http://schemas.openxmlformats.org/officeDocument/2006/relationships/slide" Target="/ppt/slides/slide4.xml" Id="R40f10a4162894e67" /><Relationship Type="http://schemas.openxmlformats.org/officeDocument/2006/relationships/slide" Target="/ppt/slides/slide5.xml" Id="Rabd28540c2e04acf" /><Relationship Type="http://schemas.openxmlformats.org/officeDocument/2006/relationships/slide" Target="/ppt/slides/slide6.xml" Id="R01bc33ba161041c0" /><Relationship Type="http://schemas.openxmlformats.org/officeDocument/2006/relationships/slide" Target="/ppt/slides/slide7.xml" Id="R32b3a4ac851544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13129e6d6548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4a363300d4cc2" /><Relationship Type="http://schemas.openxmlformats.org/officeDocument/2006/relationships/theme" Target="/ppt/slideMasters/theme/theme1.xml" Id="Raca08238fc4948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e4a363300d4c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05dcb24de43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688c97cc24f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a7faae19047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f6dd281a24d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15b0b4b1c4d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03c43203244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b3d39a75f46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RONDANE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RONDANE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607 800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279 502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36 154 154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131 796 441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131 796 922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LEOPOLD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991 807 012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HOLDING AS</a:t>
            </a:r>
          </a:p>
        </p:txBody>
      </p:sp>
    </p:spTree>
  </p:cSld>
  <p:clrMapOvr>
    <a:masterClrMapping xmlns:a="http://schemas.openxmlformats.org/drawingml/2006/main"/>
  </p:clrMapOvr>
</p:sld>
</file>