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e282a012d843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de6f6ded9c42fb"/>
  </p:sldMasterIdLst>
  <p:sldIdLst>
    <p:sldId xmlns:r="http://schemas.openxmlformats.org/officeDocument/2006/relationships" id="256" r:id="Raf2874d130584c84"/>
    <p:sldId xmlns:r="http://schemas.openxmlformats.org/officeDocument/2006/relationships" id="257" r:id="Rad7187212dce4bd2"/>
    <p:sldId xmlns:r="http://schemas.openxmlformats.org/officeDocument/2006/relationships" id="258" r:id="R9cc7ef7afb404fe0"/>
    <p:sldId xmlns:r="http://schemas.openxmlformats.org/officeDocument/2006/relationships" id="259" r:id="R150c906f31eb416e"/>
    <p:sldId xmlns:r="http://schemas.openxmlformats.org/officeDocument/2006/relationships" id="260" r:id="R363d906b7cee45b9"/>
    <p:sldId xmlns:r="http://schemas.openxmlformats.org/officeDocument/2006/relationships" id="261" r:id="R6f2808ba77604dd8"/>
    <p:sldId xmlns:r="http://schemas.openxmlformats.org/officeDocument/2006/relationships" id="262" r:id="R8d8b844849a24f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e6f6ded9c42fb" /><Relationship Type="http://schemas.openxmlformats.org/officeDocument/2006/relationships/slide" Target="/ppt/slides/slide1.xml" Id="Raf2874d130584c84" /><Relationship Type="http://schemas.openxmlformats.org/officeDocument/2006/relationships/slide" Target="/ppt/slides/slide2.xml" Id="Rad7187212dce4bd2" /><Relationship Type="http://schemas.openxmlformats.org/officeDocument/2006/relationships/slide" Target="/ppt/slides/slide3.xml" Id="R9cc7ef7afb404fe0" /><Relationship Type="http://schemas.openxmlformats.org/officeDocument/2006/relationships/slide" Target="/ppt/slides/slide4.xml" Id="R150c906f31eb416e" /><Relationship Type="http://schemas.openxmlformats.org/officeDocument/2006/relationships/slide" Target="/ppt/slides/slide5.xml" Id="R363d906b7cee45b9" /><Relationship Type="http://schemas.openxmlformats.org/officeDocument/2006/relationships/slide" Target="/ppt/slides/slide6.xml" Id="R6f2808ba77604dd8" /><Relationship Type="http://schemas.openxmlformats.org/officeDocument/2006/relationships/slide" Target="/ppt/slides/slide7.xml" Id="R8d8b844849a24f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e46237eb940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ac2fdbb3347ad" /><Relationship Type="http://schemas.openxmlformats.org/officeDocument/2006/relationships/theme" Target="/ppt/slideMasters/theme/theme1.xml" Id="R419e28e6897c4f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7ac2fdbb3347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3677278cc43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56204790643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a88d08c1f46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9f52076f145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a95a515a344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062ea558b48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1b7a6a13b4b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KEN-GØRAN ANDERSEN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KEN-GØRAN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KEN-GØRAN ANDERSEN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KEN-GØRAN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KEN-GØRAN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KEN-GØRAN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10 588 727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331 340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243 458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2 660 766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4 196 021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KEN-GØRAN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KEN-GØRAN BERGLY-ANDERSEN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ANITA BERGLY-ANDERSEN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KEN-GØRAN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Skattørvegen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bygg-ken@online.no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991 801 049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KEN-GØRAN ANDERSEN AS</a:t>
            </a:r>
          </a:p>
        </p:txBody>
      </p:sp>
    </p:spTree>
  </p:cSld>
  <p:clrMapOvr>
    <a:masterClrMapping xmlns:a="http://schemas.openxmlformats.org/drawingml/2006/main"/>
  </p:clrMapOvr>
</p:sld>
</file>