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59cf2741144f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bc3d3b963a4468"/>
  </p:sldMasterIdLst>
  <p:sldIdLst>
    <p:sldId xmlns:r="http://schemas.openxmlformats.org/officeDocument/2006/relationships" id="256" r:id="Rfe0f0fe72a2a4241"/>
    <p:sldId xmlns:r="http://schemas.openxmlformats.org/officeDocument/2006/relationships" id="257" r:id="R1b61e93bc9f24a70"/>
    <p:sldId xmlns:r="http://schemas.openxmlformats.org/officeDocument/2006/relationships" id="258" r:id="R2097758ebfd7438b"/>
    <p:sldId xmlns:r="http://schemas.openxmlformats.org/officeDocument/2006/relationships" id="259" r:id="R20d26da3743d4f1d"/>
    <p:sldId xmlns:r="http://schemas.openxmlformats.org/officeDocument/2006/relationships" id="260" r:id="R7477e35ee6e24b83"/>
    <p:sldId xmlns:r="http://schemas.openxmlformats.org/officeDocument/2006/relationships" id="261" r:id="Raa36d8b2a608406f"/>
    <p:sldId xmlns:r="http://schemas.openxmlformats.org/officeDocument/2006/relationships" id="262" r:id="R869317e3c44f41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bc3d3b963a4468" /><Relationship Type="http://schemas.openxmlformats.org/officeDocument/2006/relationships/slide" Target="/ppt/slides/slide1.xml" Id="Rfe0f0fe72a2a4241" /><Relationship Type="http://schemas.openxmlformats.org/officeDocument/2006/relationships/slide" Target="/ppt/slides/slide2.xml" Id="R1b61e93bc9f24a70" /><Relationship Type="http://schemas.openxmlformats.org/officeDocument/2006/relationships/slide" Target="/ppt/slides/slide3.xml" Id="R2097758ebfd7438b" /><Relationship Type="http://schemas.openxmlformats.org/officeDocument/2006/relationships/slide" Target="/ppt/slides/slide4.xml" Id="R20d26da3743d4f1d" /><Relationship Type="http://schemas.openxmlformats.org/officeDocument/2006/relationships/slide" Target="/ppt/slides/slide5.xml" Id="R7477e35ee6e24b83" /><Relationship Type="http://schemas.openxmlformats.org/officeDocument/2006/relationships/slide" Target="/ppt/slides/slide6.xml" Id="Raa36d8b2a608406f" /><Relationship Type="http://schemas.openxmlformats.org/officeDocument/2006/relationships/slide" Target="/ppt/slides/slide7.xml" Id="R869317e3c44f41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65007526744e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982f06d3c4948" /><Relationship Type="http://schemas.openxmlformats.org/officeDocument/2006/relationships/theme" Target="/ppt/slideMasters/theme/theme1.xml" Id="R84867846c44d43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0982f06d3c49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4589b43644e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2761ca35c47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f6f0a669243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bb3b2608748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5fbb4ef9b40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7d2a21c394e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bf045554143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SIMON 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DAHL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6 250 795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20 714 167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23 805 894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FREDE DAHL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EDITH HANSEN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JAKOB DAHL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Bleikervangen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sfdahl@online.no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991 780 084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