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d43f7f9a1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0e1c4bbc448f5"/>
  </p:sldMasterIdLst>
  <p:sldIdLst>
    <p:sldId xmlns:r="http://schemas.openxmlformats.org/officeDocument/2006/relationships" id="256" r:id="R0a8ec8518b134a48"/>
    <p:sldId xmlns:r="http://schemas.openxmlformats.org/officeDocument/2006/relationships" id="257" r:id="Re0239b54e3c24850"/>
    <p:sldId xmlns:r="http://schemas.openxmlformats.org/officeDocument/2006/relationships" id="258" r:id="Rdf7d71c6b98945f6"/>
    <p:sldId xmlns:r="http://schemas.openxmlformats.org/officeDocument/2006/relationships" id="259" r:id="Ra2c7a50af9d642c6"/>
    <p:sldId xmlns:r="http://schemas.openxmlformats.org/officeDocument/2006/relationships" id="260" r:id="Rd1884cac05d04acf"/>
    <p:sldId xmlns:r="http://schemas.openxmlformats.org/officeDocument/2006/relationships" id="261" r:id="Red4a7878defc472d"/>
    <p:sldId xmlns:r="http://schemas.openxmlformats.org/officeDocument/2006/relationships" id="262" r:id="R97ab77c48e85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0e1c4bbc448f5" /><Relationship Type="http://schemas.openxmlformats.org/officeDocument/2006/relationships/slide" Target="/ppt/slides/slide1.xml" Id="R0a8ec8518b134a48" /><Relationship Type="http://schemas.openxmlformats.org/officeDocument/2006/relationships/slide" Target="/ppt/slides/slide2.xml" Id="Re0239b54e3c24850" /><Relationship Type="http://schemas.openxmlformats.org/officeDocument/2006/relationships/slide" Target="/ppt/slides/slide3.xml" Id="Rdf7d71c6b98945f6" /><Relationship Type="http://schemas.openxmlformats.org/officeDocument/2006/relationships/slide" Target="/ppt/slides/slide4.xml" Id="Ra2c7a50af9d642c6" /><Relationship Type="http://schemas.openxmlformats.org/officeDocument/2006/relationships/slide" Target="/ppt/slides/slide5.xml" Id="Rd1884cac05d04acf" /><Relationship Type="http://schemas.openxmlformats.org/officeDocument/2006/relationships/slide" Target="/ppt/slides/slide6.xml" Id="Red4a7878defc472d" /><Relationship Type="http://schemas.openxmlformats.org/officeDocument/2006/relationships/slide" Target="/ppt/slides/slide7.xml" Id="R97ab77c48e85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0da3da444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6a0effaf4a00" /><Relationship Type="http://schemas.openxmlformats.org/officeDocument/2006/relationships/theme" Target="/ppt/slideMasters/theme/theme1.xml" Id="R1d11f7b97c01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d6a0effaf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827c83a4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66772db0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5916cf57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e695b8f7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97019995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311c4f30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d246f630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