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3933415602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67992922a496f"/>
  </p:sldMasterIdLst>
  <p:sldIdLst>
    <p:sldId xmlns:r="http://schemas.openxmlformats.org/officeDocument/2006/relationships" id="256" r:id="Rc8d410c202134858"/>
    <p:sldId xmlns:r="http://schemas.openxmlformats.org/officeDocument/2006/relationships" id="257" r:id="R1a4d385786fc4094"/>
    <p:sldId xmlns:r="http://schemas.openxmlformats.org/officeDocument/2006/relationships" id="258" r:id="R47f3f3e28a1f4f1d"/>
    <p:sldId xmlns:r="http://schemas.openxmlformats.org/officeDocument/2006/relationships" id="259" r:id="Re10e33f9aef5490d"/>
    <p:sldId xmlns:r="http://schemas.openxmlformats.org/officeDocument/2006/relationships" id="260" r:id="Rbe89fa07f66c4490"/>
    <p:sldId xmlns:r="http://schemas.openxmlformats.org/officeDocument/2006/relationships" id="261" r:id="R51560fac59674d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67992922a496f" /><Relationship Type="http://schemas.openxmlformats.org/officeDocument/2006/relationships/slide" Target="/ppt/slides/slide1.xml" Id="Rc8d410c202134858" /><Relationship Type="http://schemas.openxmlformats.org/officeDocument/2006/relationships/slide" Target="/ppt/slides/slide2.xml" Id="R1a4d385786fc4094" /><Relationship Type="http://schemas.openxmlformats.org/officeDocument/2006/relationships/slide" Target="/ppt/slides/slide3.xml" Id="R47f3f3e28a1f4f1d" /><Relationship Type="http://schemas.openxmlformats.org/officeDocument/2006/relationships/slide" Target="/ppt/slides/slide4.xml" Id="Re10e33f9aef5490d" /><Relationship Type="http://schemas.openxmlformats.org/officeDocument/2006/relationships/slide" Target="/ppt/slides/slide5.xml" Id="Rbe89fa07f66c4490" /><Relationship Type="http://schemas.openxmlformats.org/officeDocument/2006/relationships/slide" Target="/ppt/slides/slide6.xml" Id="R51560fac59674d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d1bfeda8c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a0b2bf42d438d" /><Relationship Type="http://schemas.openxmlformats.org/officeDocument/2006/relationships/theme" Target="/ppt/slideMasters/theme/theme1.xml" Id="Rb9cdc2091789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6a0b2bf42d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ad0bd6037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d2aee270249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9eb81a2d3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ec7486df9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72f5fd4174f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10b73e98041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