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e0aaec087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84753f8754cb3"/>
  </p:sldMasterIdLst>
  <p:sldIdLst>
    <p:sldId xmlns:r="http://schemas.openxmlformats.org/officeDocument/2006/relationships" id="256" r:id="Ra1d047c70ddd4179"/>
    <p:sldId xmlns:r="http://schemas.openxmlformats.org/officeDocument/2006/relationships" id="257" r:id="R4e3091a9b1e54f52"/>
    <p:sldId xmlns:r="http://schemas.openxmlformats.org/officeDocument/2006/relationships" id="258" r:id="Rf179348dea794c45"/>
    <p:sldId xmlns:r="http://schemas.openxmlformats.org/officeDocument/2006/relationships" id="259" r:id="R2f8bddbebc764040"/>
    <p:sldId xmlns:r="http://schemas.openxmlformats.org/officeDocument/2006/relationships" id="260" r:id="Rb4a243a8a7874823"/>
    <p:sldId xmlns:r="http://schemas.openxmlformats.org/officeDocument/2006/relationships" id="261" r:id="Rcf22a2c186394f7c"/>
    <p:sldId xmlns:r="http://schemas.openxmlformats.org/officeDocument/2006/relationships" id="262" r:id="R8ff8e329ad8f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84753f8754cb3" /><Relationship Type="http://schemas.openxmlformats.org/officeDocument/2006/relationships/slide" Target="/ppt/slides/slide1.xml" Id="Ra1d047c70ddd4179" /><Relationship Type="http://schemas.openxmlformats.org/officeDocument/2006/relationships/slide" Target="/ppt/slides/slide2.xml" Id="R4e3091a9b1e54f52" /><Relationship Type="http://schemas.openxmlformats.org/officeDocument/2006/relationships/slide" Target="/ppt/slides/slide3.xml" Id="Rf179348dea794c45" /><Relationship Type="http://schemas.openxmlformats.org/officeDocument/2006/relationships/slide" Target="/ppt/slides/slide4.xml" Id="R2f8bddbebc764040" /><Relationship Type="http://schemas.openxmlformats.org/officeDocument/2006/relationships/slide" Target="/ppt/slides/slide5.xml" Id="Rb4a243a8a7874823" /><Relationship Type="http://schemas.openxmlformats.org/officeDocument/2006/relationships/slide" Target="/ppt/slides/slide6.xml" Id="Rcf22a2c186394f7c" /><Relationship Type="http://schemas.openxmlformats.org/officeDocument/2006/relationships/slide" Target="/ppt/slides/slide7.xml" Id="R8ff8e329ad8f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0eb7bedb8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da08d57f4b93" /><Relationship Type="http://schemas.openxmlformats.org/officeDocument/2006/relationships/theme" Target="/ppt/slideMasters/theme/theme1.xml" Id="R7ab77e4a7c7c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cda08d57f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f5e98c485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3c0fbe9f0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2a0bf8cd6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8f22ef98b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2d87a18d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c7da1a67e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e5ed4bf9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68 096 263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42 264 521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308 850 491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915 561 814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