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dbecd5c33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565b8dff44e34"/>
  </p:sldMasterIdLst>
  <p:sldIdLst>
    <p:sldId xmlns:r="http://schemas.openxmlformats.org/officeDocument/2006/relationships" id="256" r:id="R69135903789c4542"/>
    <p:sldId xmlns:r="http://schemas.openxmlformats.org/officeDocument/2006/relationships" id="257" r:id="R9d90d9df0eda46b1"/>
    <p:sldId xmlns:r="http://schemas.openxmlformats.org/officeDocument/2006/relationships" id="258" r:id="R18df18920d5b4476"/>
    <p:sldId xmlns:r="http://schemas.openxmlformats.org/officeDocument/2006/relationships" id="259" r:id="R3877609aac7d40ed"/>
    <p:sldId xmlns:r="http://schemas.openxmlformats.org/officeDocument/2006/relationships" id="260" r:id="R2359ffc01771440a"/>
    <p:sldId xmlns:r="http://schemas.openxmlformats.org/officeDocument/2006/relationships" id="261" r:id="R81eeaa946b52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565b8dff44e34" /><Relationship Type="http://schemas.openxmlformats.org/officeDocument/2006/relationships/slide" Target="/ppt/slides/slide1.xml" Id="R69135903789c4542" /><Relationship Type="http://schemas.openxmlformats.org/officeDocument/2006/relationships/slide" Target="/ppt/slides/slide2.xml" Id="R9d90d9df0eda46b1" /><Relationship Type="http://schemas.openxmlformats.org/officeDocument/2006/relationships/slide" Target="/ppt/slides/slide3.xml" Id="R18df18920d5b4476" /><Relationship Type="http://schemas.openxmlformats.org/officeDocument/2006/relationships/slide" Target="/ppt/slides/slide4.xml" Id="R3877609aac7d40ed" /><Relationship Type="http://schemas.openxmlformats.org/officeDocument/2006/relationships/slide" Target="/ppt/slides/slide5.xml" Id="R2359ffc01771440a" /><Relationship Type="http://schemas.openxmlformats.org/officeDocument/2006/relationships/slide" Target="/ppt/slides/slide6.xml" Id="R81eeaa946b52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022b4fb8a4b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3bcbd4aad44dc" /><Relationship Type="http://schemas.openxmlformats.org/officeDocument/2006/relationships/theme" Target="/ppt/slideMasters/theme/theme1.xml" Id="R245c1039547e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b3bcbd4aad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fa3e8f7cf47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fc20006d5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33d0d06694b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b36b467034c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da83bdf3f44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37485cae346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991 762 299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