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f1034627dd4e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c673e7f1194136"/>
  </p:sldMasterIdLst>
  <p:sldIdLst>
    <p:sldId xmlns:r="http://schemas.openxmlformats.org/officeDocument/2006/relationships" id="256" r:id="Rfeb7365840c14b5c"/>
    <p:sldId xmlns:r="http://schemas.openxmlformats.org/officeDocument/2006/relationships" id="257" r:id="Re90c38495ef84675"/>
    <p:sldId xmlns:r="http://schemas.openxmlformats.org/officeDocument/2006/relationships" id="258" r:id="R49f57bbbb6af48f3"/>
    <p:sldId xmlns:r="http://schemas.openxmlformats.org/officeDocument/2006/relationships" id="259" r:id="Rba06f681bc5647ae"/>
    <p:sldId xmlns:r="http://schemas.openxmlformats.org/officeDocument/2006/relationships" id="260" r:id="R0eaf1ec49ffc4f97"/>
    <p:sldId xmlns:r="http://schemas.openxmlformats.org/officeDocument/2006/relationships" id="261" r:id="R6582f1a93eb24ae6"/>
    <p:sldId xmlns:r="http://schemas.openxmlformats.org/officeDocument/2006/relationships" id="262" r:id="Rfb1c89e9921040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c673e7f1194136" /><Relationship Type="http://schemas.openxmlformats.org/officeDocument/2006/relationships/slide" Target="/ppt/slides/slide1.xml" Id="Rfeb7365840c14b5c" /><Relationship Type="http://schemas.openxmlformats.org/officeDocument/2006/relationships/slide" Target="/ppt/slides/slide2.xml" Id="Re90c38495ef84675" /><Relationship Type="http://schemas.openxmlformats.org/officeDocument/2006/relationships/slide" Target="/ppt/slides/slide3.xml" Id="R49f57bbbb6af48f3" /><Relationship Type="http://schemas.openxmlformats.org/officeDocument/2006/relationships/slide" Target="/ppt/slides/slide4.xml" Id="Rba06f681bc5647ae" /><Relationship Type="http://schemas.openxmlformats.org/officeDocument/2006/relationships/slide" Target="/ppt/slides/slide5.xml" Id="R0eaf1ec49ffc4f97" /><Relationship Type="http://schemas.openxmlformats.org/officeDocument/2006/relationships/slide" Target="/ppt/slides/slide6.xml" Id="R6582f1a93eb24ae6" /><Relationship Type="http://schemas.openxmlformats.org/officeDocument/2006/relationships/slide" Target="/ppt/slides/slide7.xml" Id="Rfb1c89e9921040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5d16c35e164b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c18781577496e" /><Relationship Type="http://schemas.openxmlformats.org/officeDocument/2006/relationships/theme" Target="/ppt/slideMasters/theme/theme1.xml" Id="R218c2b0a877e49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dc1878157749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a6d7268f246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f2f856a1948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51609370548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b8ec1c9044e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f96ab68aa46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d1ac4943f48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8600308e747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INTERJOB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INTERJOB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332 220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−264 057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586 986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9 296 402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10 249 425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NORDLIE JAN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Skogroveien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991 731 873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