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86bba0043e4a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00aff135a6466b"/>
  </p:sldMasterIdLst>
  <p:sldIdLst>
    <p:sldId xmlns:r="http://schemas.openxmlformats.org/officeDocument/2006/relationships" id="256" r:id="R61f37f32c83a4643"/>
    <p:sldId xmlns:r="http://schemas.openxmlformats.org/officeDocument/2006/relationships" id="257" r:id="Rf49ac89ce9b048d2"/>
    <p:sldId xmlns:r="http://schemas.openxmlformats.org/officeDocument/2006/relationships" id="258" r:id="Rd3d403618eca4c55"/>
    <p:sldId xmlns:r="http://schemas.openxmlformats.org/officeDocument/2006/relationships" id="259" r:id="Rbad7e380de36490e"/>
    <p:sldId xmlns:r="http://schemas.openxmlformats.org/officeDocument/2006/relationships" id="260" r:id="Rbebb50f238ba4815"/>
    <p:sldId xmlns:r="http://schemas.openxmlformats.org/officeDocument/2006/relationships" id="261" r:id="R77284b55cd6c4fca"/>
    <p:sldId xmlns:r="http://schemas.openxmlformats.org/officeDocument/2006/relationships" id="262" r:id="R8addf399f94e4d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0aff135a6466b" /><Relationship Type="http://schemas.openxmlformats.org/officeDocument/2006/relationships/slide" Target="/ppt/slides/slide1.xml" Id="R61f37f32c83a4643" /><Relationship Type="http://schemas.openxmlformats.org/officeDocument/2006/relationships/slide" Target="/ppt/slides/slide2.xml" Id="Rf49ac89ce9b048d2" /><Relationship Type="http://schemas.openxmlformats.org/officeDocument/2006/relationships/slide" Target="/ppt/slides/slide3.xml" Id="Rd3d403618eca4c55" /><Relationship Type="http://schemas.openxmlformats.org/officeDocument/2006/relationships/slide" Target="/ppt/slides/slide4.xml" Id="Rbad7e380de36490e" /><Relationship Type="http://schemas.openxmlformats.org/officeDocument/2006/relationships/slide" Target="/ppt/slides/slide5.xml" Id="Rbebb50f238ba4815" /><Relationship Type="http://schemas.openxmlformats.org/officeDocument/2006/relationships/slide" Target="/ppt/slides/slide6.xml" Id="R77284b55cd6c4fca" /><Relationship Type="http://schemas.openxmlformats.org/officeDocument/2006/relationships/slide" Target="/ppt/slides/slide7.xml" Id="R8addf399f94e4d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903083c684a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ef8c9bfe64b8c" /><Relationship Type="http://schemas.openxmlformats.org/officeDocument/2006/relationships/theme" Target="/ppt/slideMasters/theme/theme1.xml" Id="R8d893de7bb38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ef8c9bfe64b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816934edb45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25dcc2b4646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e7de50019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4855cdd7b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f5fe49e5848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06f5ed03c49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05fb5dc26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HERKUS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HERKUS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HERKUS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HERKUS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HERKUS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HERKUS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1 442 098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1 662 189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7 444 766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HERKUS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 BRYNILDSRUD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HERKUS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Brynildsrud, Løkenlia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991 730 400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HERKUS</a:t>
            </a:r>
          </a:p>
        </p:txBody>
      </p:sp>
    </p:spTree>
  </p:cSld>
  <p:clrMapOvr>
    <a:masterClrMapping xmlns:a="http://schemas.openxmlformats.org/drawingml/2006/main"/>
  </p:clrMapOvr>
</p:sld>
</file>