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74cd8a8f8e4d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a1613b63ea45d1"/>
  </p:sldMasterIdLst>
  <p:sldIdLst>
    <p:sldId xmlns:r="http://schemas.openxmlformats.org/officeDocument/2006/relationships" id="256" r:id="R61715a4dbaf443cd"/>
    <p:sldId xmlns:r="http://schemas.openxmlformats.org/officeDocument/2006/relationships" id="257" r:id="R729a76da545f4a23"/>
    <p:sldId xmlns:r="http://schemas.openxmlformats.org/officeDocument/2006/relationships" id="258" r:id="R1c292cfb78cf430f"/>
    <p:sldId xmlns:r="http://schemas.openxmlformats.org/officeDocument/2006/relationships" id="259" r:id="R77738e65f9254829"/>
    <p:sldId xmlns:r="http://schemas.openxmlformats.org/officeDocument/2006/relationships" id="260" r:id="Rf2e1c97d070e4fe4"/>
    <p:sldId xmlns:r="http://schemas.openxmlformats.org/officeDocument/2006/relationships" id="261" r:id="R8c2e1d5936a643d9"/>
    <p:sldId xmlns:r="http://schemas.openxmlformats.org/officeDocument/2006/relationships" id="262" r:id="Rc3d7a8bd10754b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a1613b63ea45d1" /><Relationship Type="http://schemas.openxmlformats.org/officeDocument/2006/relationships/slide" Target="/ppt/slides/slide1.xml" Id="R61715a4dbaf443cd" /><Relationship Type="http://schemas.openxmlformats.org/officeDocument/2006/relationships/slide" Target="/ppt/slides/slide2.xml" Id="R729a76da545f4a23" /><Relationship Type="http://schemas.openxmlformats.org/officeDocument/2006/relationships/slide" Target="/ppt/slides/slide3.xml" Id="R1c292cfb78cf430f" /><Relationship Type="http://schemas.openxmlformats.org/officeDocument/2006/relationships/slide" Target="/ppt/slides/slide4.xml" Id="R77738e65f9254829" /><Relationship Type="http://schemas.openxmlformats.org/officeDocument/2006/relationships/slide" Target="/ppt/slides/slide5.xml" Id="Rf2e1c97d070e4fe4" /><Relationship Type="http://schemas.openxmlformats.org/officeDocument/2006/relationships/slide" Target="/ppt/slides/slide6.xml" Id="R8c2e1d5936a643d9" /><Relationship Type="http://schemas.openxmlformats.org/officeDocument/2006/relationships/slide" Target="/ppt/slides/slide7.xml" Id="Rc3d7a8bd10754b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6d600a1f0b4f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e10e4903ba401c" /><Relationship Type="http://schemas.openxmlformats.org/officeDocument/2006/relationships/theme" Target="/ppt/slideMasters/theme/theme1.xml" Id="R3351fa1bd29240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e10e4903ba40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f857eb68c34d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b2137c35e4b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06d7074ce345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b536579c8f43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31b2187604b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3aaf93f47b4e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e7ac2c488847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COURSE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COURSE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COURSE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COURSE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COURSE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COURSE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1 552 246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491 705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2 676 885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13 884 458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14 163 573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COURSE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GRYTHE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COURSE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Luramyrveien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62 70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991 686 584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COURSE AS</a:t>
            </a:r>
          </a:p>
        </p:txBody>
      </p:sp>
    </p:spTree>
  </p:cSld>
  <p:clrMapOvr>
    <a:masterClrMapping xmlns:a="http://schemas.openxmlformats.org/drawingml/2006/main"/>
  </p:clrMapOvr>
</p:sld>
</file>