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36a6f5bb464a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0df262f1c54523"/>
  </p:sldMasterIdLst>
  <p:sldIdLst>
    <p:sldId xmlns:r="http://schemas.openxmlformats.org/officeDocument/2006/relationships" id="256" r:id="Ree636be78ada49e9"/>
    <p:sldId xmlns:r="http://schemas.openxmlformats.org/officeDocument/2006/relationships" id="257" r:id="Rf99f7ec27c73480f"/>
    <p:sldId xmlns:r="http://schemas.openxmlformats.org/officeDocument/2006/relationships" id="258" r:id="R308c3a271b494367"/>
    <p:sldId xmlns:r="http://schemas.openxmlformats.org/officeDocument/2006/relationships" id="259" r:id="Rb82559ce290c4455"/>
    <p:sldId xmlns:r="http://schemas.openxmlformats.org/officeDocument/2006/relationships" id="260" r:id="R01a8b164f036464b"/>
    <p:sldId xmlns:r="http://schemas.openxmlformats.org/officeDocument/2006/relationships" id="261" r:id="Re6460e1b32e54f9f"/>
    <p:sldId xmlns:r="http://schemas.openxmlformats.org/officeDocument/2006/relationships" id="262" r:id="R285d2a6b59874a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df262f1c54523" /><Relationship Type="http://schemas.openxmlformats.org/officeDocument/2006/relationships/slide" Target="/ppt/slides/slide1.xml" Id="Ree636be78ada49e9" /><Relationship Type="http://schemas.openxmlformats.org/officeDocument/2006/relationships/slide" Target="/ppt/slides/slide2.xml" Id="Rf99f7ec27c73480f" /><Relationship Type="http://schemas.openxmlformats.org/officeDocument/2006/relationships/slide" Target="/ppt/slides/slide3.xml" Id="R308c3a271b494367" /><Relationship Type="http://schemas.openxmlformats.org/officeDocument/2006/relationships/slide" Target="/ppt/slides/slide4.xml" Id="Rb82559ce290c4455" /><Relationship Type="http://schemas.openxmlformats.org/officeDocument/2006/relationships/slide" Target="/ppt/slides/slide5.xml" Id="R01a8b164f036464b" /><Relationship Type="http://schemas.openxmlformats.org/officeDocument/2006/relationships/slide" Target="/ppt/slides/slide6.xml" Id="Re6460e1b32e54f9f" /><Relationship Type="http://schemas.openxmlformats.org/officeDocument/2006/relationships/slide" Target="/ppt/slides/slide7.xml" Id="R285d2a6b59874a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db503bcf1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12cc029dc4139" /><Relationship Type="http://schemas.openxmlformats.org/officeDocument/2006/relationships/theme" Target="/ppt/slideMasters/theme/theme1.xml" Id="Rf9e47ebf38a94d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e12cc029dc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7eca8d79349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bdf41d5fd4b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5f215a9a841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457f584e5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4b448273c49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03d1fc1e243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c0688250c41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102 461 620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51 416 357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13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