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a6ff788fba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c05883e77d43bd"/>
  </p:sldMasterIdLst>
  <p:sldIdLst>
    <p:sldId xmlns:r="http://schemas.openxmlformats.org/officeDocument/2006/relationships" id="256" r:id="R2219963fe36748f6"/>
    <p:sldId xmlns:r="http://schemas.openxmlformats.org/officeDocument/2006/relationships" id="257" r:id="R7c6cc135db8347df"/>
    <p:sldId xmlns:r="http://schemas.openxmlformats.org/officeDocument/2006/relationships" id="258" r:id="R9654366b63c746bb"/>
    <p:sldId xmlns:r="http://schemas.openxmlformats.org/officeDocument/2006/relationships" id="259" r:id="R889abfd35ff24207"/>
    <p:sldId xmlns:r="http://schemas.openxmlformats.org/officeDocument/2006/relationships" id="260" r:id="R7ab5723947f045f6"/>
    <p:sldId xmlns:r="http://schemas.openxmlformats.org/officeDocument/2006/relationships" id="261" r:id="Rc0bb271e0d7e4718"/>
    <p:sldId xmlns:r="http://schemas.openxmlformats.org/officeDocument/2006/relationships" id="262" r:id="R9db40697b05c4a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05883e77d43bd" /><Relationship Type="http://schemas.openxmlformats.org/officeDocument/2006/relationships/slide" Target="/ppt/slides/slide1.xml" Id="R2219963fe36748f6" /><Relationship Type="http://schemas.openxmlformats.org/officeDocument/2006/relationships/slide" Target="/ppt/slides/slide2.xml" Id="R7c6cc135db8347df" /><Relationship Type="http://schemas.openxmlformats.org/officeDocument/2006/relationships/slide" Target="/ppt/slides/slide3.xml" Id="R9654366b63c746bb" /><Relationship Type="http://schemas.openxmlformats.org/officeDocument/2006/relationships/slide" Target="/ppt/slides/slide4.xml" Id="R889abfd35ff24207" /><Relationship Type="http://schemas.openxmlformats.org/officeDocument/2006/relationships/slide" Target="/ppt/slides/slide5.xml" Id="R7ab5723947f045f6" /><Relationship Type="http://schemas.openxmlformats.org/officeDocument/2006/relationships/slide" Target="/ppt/slides/slide6.xml" Id="Rc0bb271e0d7e4718" /><Relationship Type="http://schemas.openxmlformats.org/officeDocument/2006/relationships/slide" Target="/ppt/slides/slide7.xml" Id="R9db40697b05c4a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50df071ef40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4bcf2048a4df6" /><Relationship Type="http://schemas.openxmlformats.org/officeDocument/2006/relationships/theme" Target="/ppt/slideMasters/theme/theme1.xml" Id="Rf28734aee28047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04bcf2048a4d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3c0ea73a745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fc2e8d0934b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cd7fea5bd4d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231ed790a4f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103053fa048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4aedbbc9d4e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aeaf12d4d45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FRORUD GRAVESERVICE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FRORUD GRAVESERVICE AS ble etablert [år] og holder til i Hobøl.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4 367 447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2 475 361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27 568 489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34 530 764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FRORUD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Elvestadveien 811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1827 Hobøl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92 00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991 597 549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