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d30031a52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9dcbb870b411c"/>
  </p:sldMasterIdLst>
  <p:sldIdLst>
    <p:sldId xmlns:r="http://schemas.openxmlformats.org/officeDocument/2006/relationships" id="256" r:id="R2a3bd50e48c549a5"/>
    <p:sldId xmlns:r="http://schemas.openxmlformats.org/officeDocument/2006/relationships" id="257" r:id="R8cebf82648594a2c"/>
    <p:sldId xmlns:r="http://schemas.openxmlformats.org/officeDocument/2006/relationships" id="258" r:id="R223143a88cfa4197"/>
    <p:sldId xmlns:r="http://schemas.openxmlformats.org/officeDocument/2006/relationships" id="259" r:id="Rc0014027d8954d01"/>
    <p:sldId xmlns:r="http://schemas.openxmlformats.org/officeDocument/2006/relationships" id="260" r:id="R7346870900ce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9dcbb870b411c" /><Relationship Type="http://schemas.openxmlformats.org/officeDocument/2006/relationships/slide" Target="/ppt/slides/slide1.xml" Id="R2a3bd50e48c549a5" /><Relationship Type="http://schemas.openxmlformats.org/officeDocument/2006/relationships/slide" Target="/ppt/slides/slide2.xml" Id="R8cebf82648594a2c" /><Relationship Type="http://schemas.openxmlformats.org/officeDocument/2006/relationships/slide" Target="/ppt/slides/slide3.xml" Id="R223143a88cfa4197" /><Relationship Type="http://schemas.openxmlformats.org/officeDocument/2006/relationships/slide" Target="/ppt/slides/slide4.xml" Id="Rc0014027d8954d01" /><Relationship Type="http://schemas.openxmlformats.org/officeDocument/2006/relationships/slide" Target="/ppt/slides/slide5.xml" Id="R7346870900ce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156087d5b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cad0e4704e6e" /><Relationship Type="http://schemas.openxmlformats.org/officeDocument/2006/relationships/theme" Target="/ppt/slideMasters/theme/theme1.xml" Id="R133656a4578f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4cad0e470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9b92ce62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526c49035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919d9913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19625e84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f3bc5b6a5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TEEPEE MANAGEMENT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MANAGEMENT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TEEPEE MANAGEMENT LTD ble etablert [år] og holder til i Sk7 2dh Cheshire England.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MANAGEMENT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MANAGEMENT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MANAGEMENT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 1 Maple Road, Bramhall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 England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991 489 010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TEEPEE MANAGEMENT LTD</a:t>
            </a:r>
          </a:p>
        </p:txBody>
      </p:sp>
    </p:spTree>
  </p:cSld>
  <p:clrMapOvr>
    <a:masterClrMapping xmlns:a="http://schemas.openxmlformats.org/drawingml/2006/main"/>
  </p:clrMapOvr>
</p:sld>
</file>