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9eec93865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352be2d3a4672"/>
  </p:sldMasterIdLst>
  <p:sldIdLst>
    <p:sldId xmlns:r="http://schemas.openxmlformats.org/officeDocument/2006/relationships" id="256" r:id="R77ca5c1f12804b0d"/>
    <p:sldId xmlns:r="http://schemas.openxmlformats.org/officeDocument/2006/relationships" id="257" r:id="R2016453beb9b4ea3"/>
    <p:sldId xmlns:r="http://schemas.openxmlformats.org/officeDocument/2006/relationships" id="258" r:id="R9fa85c3b0c4f46ab"/>
    <p:sldId xmlns:r="http://schemas.openxmlformats.org/officeDocument/2006/relationships" id="259" r:id="R82d610b09bb04b26"/>
    <p:sldId xmlns:r="http://schemas.openxmlformats.org/officeDocument/2006/relationships" id="260" r:id="R328a1cc61e104447"/>
    <p:sldId xmlns:r="http://schemas.openxmlformats.org/officeDocument/2006/relationships" id="261" r:id="Rfc7b4000b165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352be2d3a4672" /><Relationship Type="http://schemas.openxmlformats.org/officeDocument/2006/relationships/slide" Target="/ppt/slides/slide1.xml" Id="R77ca5c1f12804b0d" /><Relationship Type="http://schemas.openxmlformats.org/officeDocument/2006/relationships/slide" Target="/ppt/slides/slide2.xml" Id="R2016453beb9b4ea3" /><Relationship Type="http://schemas.openxmlformats.org/officeDocument/2006/relationships/slide" Target="/ppt/slides/slide3.xml" Id="R9fa85c3b0c4f46ab" /><Relationship Type="http://schemas.openxmlformats.org/officeDocument/2006/relationships/slide" Target="/ppt/slides/slide4.xml" Id="R82d610b09bb04b26" /><Relationship Type="http://schemas.openxmlformats.org/officeDocument/2006/relationships/slide" Target="/ppt/slides/slide5.xml" Id="R328a1cc61e104447" /><Relationship Type="http://schemas.openxmlformats.org/officeDocument/2006/relationships/slide" Target="/ppt/slides/slide6.xml" Id="Rfc7b4000b165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b98f17046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2aaf7b0d14f4c" /><Relationship Type="http://schemas.openxmlformats.org/officeDocument/2006/relationships/theme" Target="/ppt/slideMasters/theme/theme1.xml" Id="R7bcd6b66eb69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2aaf7b0d1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d6b348411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84caf2cbf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77857af98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48d8f94d1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ffe73ca4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79ac2f09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TEEPEE INVEST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TEEPEE INVEST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917 616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Huldreveien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991 489 002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INVEST NUF</a:t>
            </a:r>
          </a:p>
        </p:txBody>
      </p:sp>
    </p:spTree>
  </p:cSld>
  <p:clrMapOvr>
    <a:masterClrMapping xmlns:a="http://schemas.openxmlformats.org/drawingml/2006/main"/>
  </p:clrMapOvr>
</p:sld>
</file>