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9c1d79eef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27bd4c0f0849c5"/>
  </p:sldMasterIdLst>
  <p:sldIdLst>
    <p:sldId xmlns:r="http://schemas.openxmlformats.org/officeDocument/2006/relationships" id="256" r:id="R408b3f5af8b1481d"/>
    <p:sldId xmlns:r="http://schemas.openxmlformats.org/officeDocument/2006/relationships" id="257" r:id="Rba8e2139ccd94bb7"/>
    <p:sldId xmlns:r="http://schemas.openxmlformats.org/officeDocument/2006/relationships" id="258" r:id="R398245c630284628"/>
    <p:sldId xmlns:r="http://schemas.openxmlformats.org/officeDocument/2006/relationships" id="259" r:id="R8cd677808dda4d27"/>
    <p:sldId xmlns:r="http://schemas.openxmlformats.org/officeDocument/2006/relationships" id="260" r:id="R812f002a58844ca9"/>
    <p:sldId xmlns:r="http://schemas.openxmlformats.org/officeDocument/2006/relationships" id="261" r:id="Rc9833501aa1042e5"/>
    <p:sldId xmlns:r="http://schemas.openxmlformats.org/officeDocument/2006/relationships" id="262" r:id="Re82ee717516e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7bd4c0f0849c5" /><Relationship Type="http://schemas.openxmlformats.org/officeDocument/2006/relationships/slide" Target="/ppt/slides/slide1.xml" Id="R408b3f5af8b1481d" /><Relationship Type="http://schemas.openxmlformats.org/officeDocument/2006/relationships/slide" Target="/ppt/slides/slide2.xml" Id="Rba8e2139ccd94bb7" /><Relationship Type="http://schemas.openxmlformats.org/officeDocument/2006/relationships/slide" Target="/ppt/slides/slide3.xml" Id="R398245c630284628" /><Relationship Type="http://schemas.openxmlformats.org/officeDocument/2006/relationships/slide" Target="/ppt/slides/slide4.xml" Id="R8cd677808dda4d27" /><Relationship Type="http://schemas.openxmlformats.org/officeDocument/2006/relationships/slide" Target="/ppt/slides/slide5.xml" Id="R812f002a58844ca9" /><Relationship Type="http://schemas.openxmlformats.org/officeDocument/2006/relationships/slide" Target="/ppt/slides/slide6.xml" Id="Rc9833501aa1042e5" /><Relationship Type="http://schemas.openxmlformats.org/officeDocument/2006/relationships/slide" Target="/ppt/slides/slide7.xml" Id="Re82ee717516e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dd9f591d546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70756647246f4" /><Relationship Type="http://schemas.openxmlformats.org/officeDocument/2006/relationships/theme" Target="/ppt/slideMasters/theme/theme1.xml" Id="R2edceeeff8ff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707566472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4908011fd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51c930cb6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c53ee5d98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db87df3d440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250a3faf441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5361c36e842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72b9164a2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88 007 856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89 126 168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CAMILLA GLUD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PETER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LAURING MARIA GLUD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991 482 458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CGL HOLDING AS</a:t>
            </a:r>
          </a:p>
        </p:txBody>
      </p:sp>
    </p:spTree>
  </p:cSld>
  <p:clrMapOvr>
    <a:masterClrMapping xmlns:a="http://schemas.openxmlformats.org/drawingml/2006/main"/>
  </p:clrMapOvr>
</p:sld>
</file>