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e08758d32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3038124d84a5b"/>
  </p:sldMasterIdLst>
  <p:sldIdLst>
    <p:sldId xmlns:r="http://schemas.openxmlformats.org/officeDocument/2006/relationships" id="256" r:id="R04c73dadb77a4752"/>
    <p:sldId xmlns:r="http://schemas.openxmlformats.org/officeDocument/2006/relationships" id="257" r:id="R6bdadf6dbf3b47e9"/>
    <p:sldId xmlns:r="http://schemas.openxmlformats.org/officeDocument/2006/relationships" id="258" r:id="Re0098dcb9edf4765"/>
    <p:sldId xmlns:r="http://schemas.openxmlformats.org/officeDocument/2006/relationships" id="259" r:id="R6140408edb6f43ca"/>
    <p:sldId xmlns:r="http://schemas.openxmlformats.org/officeDocument/2006/relationships" id="260" r:id="Rde15151ff1d049a0"/>
    <p:sldId xmlns:r="http://schemas.openxmlformats.org/officeDocument/2006/relationships" id="261" r:id="R37050014cc4f4f28"/>
    <p:sldId xmlns:r="http://schemas.openxmlformats.org/officeDocument/2006/relationships" id="262" r:id="Re8773ebd0c14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3038124d84a5b" /><Relationship Type="http://schemas.openxmlformats.org/officeDocument/2006/relationships/slide" Target="/ppt/slides/slide1.xml" Id="R04c73dadb77a4752" /><Relationship Type="http://schemas.openxmlformats.org/officeDocument/2006/relationships/slide" Target="/ppt/slides/slide2.xml" Id="R6bdadf6dbf3b47e9" /><Relationship Type="http://schemas.openxmlformats.org/officeDocument/2006/relationships/slide" Target="/ppt/slides/slide3.xml" Id="Re0098dcb9edf4765" /><Relationship Type="http://schemas.openxmlformats.org/officeDocument/2006/relationships/slide" Target="/ppt/slides/slide4.xml" Id="R6140408edb6f43ca" /><Relationship Type="http://schemas.openxmlformats.org/officeDocument/2006/relationships/slide" Target="/ppt/slides/slide5.xml" Id="Rde15151ff1d049a0" /><Relationship Type="http://schemas.openxmlformats.org/officeDocument/2006/relationships/slide" Target="/ppt/slides/slide6.xml" Id="R37050014cc4f4f28" /><Relationship Type="http://schemas.openxmlformats.org/officeDocument/2006/relationships/slide" Target="/ppt/slides/slide7.xml" Id="Re8773ebd0c14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359019ee8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9c6d0b44406d" /><Relationship Type="http://schemas.openxmlformats.org/officeDocument/2006/relationships/theme" Target="/ppt/slideMasters/theme/theme1.xml" Id="Rf73a465030d5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89c6d0b44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ca6f9ddd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2339e59c4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fe93979ff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473137c5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57ff98c2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d5cda627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fab6f28ad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