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3bba6d86584c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2d173ff7fb4cbc"/>
  </p:sldMasterIdLst>
  <p:sldIdLst>
    <p:sldId xmlns:r="http://schemas.openxmlformats.org/officeDocument/2006/relationships" id="256" r:id="Rb750c4341dfd4af3"/>
    <p:sldId xmlns:r="http://schemas.openxmlformats.org/officeDocument/2006/relationships" id="257" r:id="Rb78fcaca5b324db2"/>
    <p:sldId xmlns:r="http://schemas.openxmlformats.org/officeDocument/2006/relationships" id="258" r:id="Rd2f54600adf74253"/>
    <p:sldId xmlns:r="http://schemas.openxmlformats.org/officeDocument/2006/relationships" id="259" r:id="Rcd4004122ace4764"/>
    <p:sldId xmlns:r="http://schemas.openxmlformats.org/officeDocument/2006/relationships" id="260" r:id="R697c3d6e52a74b78"/>
    <p:sldId xmlns:r="http://schemas.openxmlformats.org/officeDocument/2006/relationships" id="261" r:id="Rc07c4a5f37f347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d173ff7fb4cbc" /><Relationship Type="http://schemas.openxmlformats.org/officeDocument/2006/relationships/slide" Target="/ppt/slides/slide1.xml" Id="Rb750c4341dfd4af3" /><Relationship Type="http://schemas.openxmlformats.org/officeDocument/2006/relationships/slide" Target="/ppt/slides/slide2.xml" Id="Rb78fcaca5b324db2" /><Relationship Type="http://schemas.openxmlformats.org/officeDocument/2006/relationships/slide" Target="/ppt/slides/slide3.xml" Id="Rd2f54600adf74253" /><Relationship Type="http://schemas.openxmlformats.org/officeDocument/2006/relationships/slide" Target="/ppt/slides/slide4.xml" Id="Rcd4004122ace4764" /><Relationship Type="http://schemas.openxmlformats.org/officeDocument/2006/relationships/slide" Target="/ppt/slides/slide5.xml" Id="R697c3d6e52a74b78" /><Relationship Type="http://schemas.openxmlformats.org/officeDocument/2006/relationships/slide" Target="/ppt/slides/slide6.xml" Id="Rc07c4a5f37f347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d127b74ab40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84aacef8144c3" /><Relationship Type="http://schemas.openxmlformats.org/officeDocument/2006/relationships/theme" Target="/ppt/slideMasters/theme/theme1.xml" Id="R66e4ed9054e948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b84aacef8144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d85a4815449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c16cadded48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79de03fd242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a5890ff8d48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c0bcd6a8945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519725b5a48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26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991 456 147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