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365c1a024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f872468df4490"/>
  </p:sldMasterIdLst>
  <p:sldIdLst>
    <p:sldId xmlns:r="http://schemas.openxmlformats.org/officeDocument/2006/relationships" id="256" r:id="R64d2e64e52bf478a"/>
    <p:sldId xmlns:r="http://schemas.openxmlformats.org/officeDocument/2006/relationships" id="257" r:id="R4db0956c1613432c"/>
    <p:sldId xmlns:r="http://schemas.openxmlformats.org/officeDocument/2006/relationships" id="258" r:id="Rc318fc700483460b"/>
    <p:sldId xmlns:r="http://schemas.openxmlformats.org/officeDocument/2006/relationships" id="259" r:id="R149e30762bea4fca"/>
    <p:sldId xmlns:r="http://schemas.openxmlformats.org/officeDocument/2006/relationships" id="260" r:id="R62fa4636966c4435"/>
    <p:sldId xmlns:r="http://schemas.openxmlformats.org/officeDocument/2006/relationships" id="261" r:id="R03d5b805ffd0418f"/>
    <p:sldId xmlns:r="http://schemas.openxmlformats.org/officeDocument/2006/relationships" id="262" r:id="R554ac9797a61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f872468df4490" /><Relationship Type="http://schemas.openxmlformats.org/officeDocument/2006/relationships/slide" Target="/ppt/slides/slide1.xml" Id="R64d2e64e52bf478a" /><Relationship Type="http://schemas.openxmlformats.org/officeDocument/2006/relationships/slide" Target="/ppt/slides/slide2.xml" Id="R4db0956c1613432c" /><Relationship Type="http://schemas.openxmlformats.org/officeDocument/2006/relationships/slide" Target="/ppt/slides/slide3.xml" Id="Rc318fc700483460b" /><Relationship Type="http://schemas.openxmlformats.org/officeDocument/2006/relationships/slide" Target="/ppt/slides/slide4.xml" Id="R149e30762bea4fca" /><Relationship Type="http://schemas.openxmlformats.org/officeDocument/2006/relationships/slide" Target="/ppt/slides/slide5.xml" Id="R62fa4636966c4435" /><Relationship Type="http://schemas.openxmlformats.org/officeDocument/2006/relationships/slide" Target="/ppt/slides/slide6.xml" Id="R03d5b805ffd0418f" /><Relationship Type="http://schemas.openxmlformats.org/officeDocument/2006/relationships/slide" Target="/ppt/slides/slide7.xml" Id="R554ac9797a61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429674ecb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5e67b2f994cc2" /><Relationship Type="http://schemas.openxmlformats.org/officeDocument/2006/relationships/theme" Target="/ppt/slideMasters/theme/theme1.xml" Id="R4c2157c47852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5e67b2f99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511a40833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4de27060a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4b62cb62f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3ebffe547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60161c174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ccff67394d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2095b78e5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