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18b52a8d7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e30f9db4d4aa1"/>
  </p:sldMasterIdLst>
  <p:sldIdLst>
    <p:sldId xmlns:r="http://schemas.openxmlformats.org/officeDocument/2006/relationships" id="256" r:id="Rd7ed056241a14d7a"/>
    <p:sldId xmlns:r="http://schemas.openxmlformats.org/officeDocument/2006/relationships" id="257" r:id="R719afd5a7ecb4e5d"/>
    <p:sldId xmlns:r="http://schemas.openxmlformats.org/officeDocument/2006/relationships" id="258" r:id="R226003aa5724420b"/>
    <p:sldId xmlns:r="http://schemas.openxmlformats.org/officeDocument/2006/relationships" id="259" r:id="R4466cf1dae64424f"/>
    <p:sldId xmlns:r="http://schemas.openxmlformats.org/officeDocument/2006/relationships" id="260" r:id="Rb08a55f68ce4490a"/>
    <p:sldId xmlns:r="http://schemas.openxmlformats.org/officeDocument/2006/relationships" id="261" r:id="R165e2e2aed65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e30f9db4d4aa1" /><Relationship Type="http://schemas.openxmlformats.org/officeDocument/2006/relationships/slide" Target="/ppt/slides/slide1.xml" Id="Rd7ed056241a14d7a" /><Relationship Type="http://schemas.openxmlformats.org/officeDocument/2006/relationships/slide" Target="/ppt/slides/slide2.xml" Id="R719afd5a7ecb4e5d" /><Relationship Type="http://schemas.openxmlformats.org/officeDocument/2006/relationships/slide" Target="/ppt/slides/slide3.xml" Id="R226003aa5724420b" /><Relationship Type="http://schemas.openxmlformats.org/officeDocument/2006/relationships/slide" Target="/ppt/slides/slide4.xml" Id="R4466cf1dae64424f" /><Relationship Type="http://schemas.openxmlformats.org/officeDocument/2006/relationships/slide" Target="/ppt/slides/slide5.xml" Id="Rb08a55f68ce4490a" /><Relationship Type="http://schemas.openxmlformats.org/officeDocument/2006/relationships/slide" Target="/ppt/slides/slide6.xml" Id="R165e2e2aed65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ac0fb553e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ecdd5b8834733" /><Relationship Type="http://schemas.openxmlformats.org/officeDocument/2006/relationships/theme" Target="/ppt/slideMasters/theme/theme1.xml" Id="Re32ef1481ebd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ecdd5b883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f37f74d79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459cd837e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247c3634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9318f30ba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4bc5b1abe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9d714ae39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