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5e6542c2bac482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6e482d4e0fc46ec"/>
  </p:sldMasterIdLst>
  <p:sldIdLst>
    <p:sldId xmlns:r="http://schemas.openxmlformats.org/officeDocument/2006/relationships" id="256" r:id="R804545f303024611"/>
    <p:sldId xmlns:r="http://schemas.openxmlformats.org/officeDocument/2006/relationships" id="257" r:id="R2fadd63699684a45"/>
    <p:sldId xmlns:r="http://schemas.openxmlformats.org/officeDocument/2006/relationships" id="258" r:id="R0cb988e4fce14a00"/>
    <p:sldId xmlns:r="http://schemas.openxmlformats.org/officeDocument/2006/relationships" id="259" r:id="R22585bc238aa4a13"/>
    <p:sldId xmlns:r="http://schemas.openxmlformats.org/officeDocument/2006/relationships" id="260" r:id="Rc14fc66313ce4364"/>
    <p:sldId xmlns:r="http://schemas.openxmlformats.org/officeDocument/2006/relationships" id="261" r:id="R982f2825aaf8450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6e482d4e0fc46ec" /><Relationship Type="http://schemas.openxmlformats.org/officeDocument/2006/relationships/slide" Target="/ppt/slides/slide1.xml" Id="R804545f303024611" /><Relationship Type="http://schemas.openxmlformats.org/officeDocument/2006/relationships/slide" Target="/ppt/slides/slide2.xml" Id="R2fadd63699684a45" /><Relationship Type="http://schemas.openxmlformats.org/officeDocument/2006/relationships/slide" Target="/ppt/slides/slide3.xml" Id="R0cb988e4fce14a00" /><Relationship Type="http://schemas.openxmlformats.org/officeDocument/2006/relationships/slide" Target="/ppt/slides/slide4.xml" Id="R22585bc238aa4a13" /><Relationship Type="http://schemas.openxmlformats.org/officeDocument/2006/relationships/slide" Target="/ppt/slides/slide5.xml" Id="Rc14fc66313ce4364" /><Relationship Type="http://schemas.openxmlformats.org/officeDocument/2006/relationships/slide" Target="/ppt/slides/slide6.xml" Id="R982f2825aaf8450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03d5305a6be488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4073763c1e4393" /><Relationship Type="http://schemas.openxmlformats.org/officeDocument/2006/relationships/theme" Target="/ppt/slideMasters/theme/theme1.xml" Id="R7635b9b9eeda4f7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b4073763c1e439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7994043a5248b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f2d6635ff9458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ed20d3463948e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c1bee0b55a422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25559f347e46b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dc8e603e72495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PARATA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PARATA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PARATA AS ble etablert [år] og holder til i Øvre Årdal.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PARATA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PARATA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PARATA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5 866 857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354 955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341 444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1 660 469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2 663 214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PARATA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Jotunvegen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6884 Øvre Årdal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991 405 518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PARATA AS</a:t>
            </a:r>
          </a:p>
        </p:txBody>
      </p:sp>
    </p:spTree>
  </p:cSld>
  <p:clrMapOvr>
    <a:masterClrMapping xmlns:a="http://schemas.openxmlformats.org/drawingml/2006/main"/>
  </p:clrMapOvr>
</p:sld>
</file>