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08c1c7bd0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bc71e705742bc"/>
  </p:sldMasterIdLst>
  <p:sldIdLst>
    <p:sldId xmlns:r="http://schemas.openxmlformats.org/officeDocument/2006/relationships" id="256" r:id="R16ad5621b43d475e"/>
    <p:sldId xmlns:r="http://schemas.openxmlformats.org/officeDocument/2006/relationships" id="257" r:id="R380ecc0ce1da4885"/>
    <p:sldId xmlns:r="http://schemas.openxmlformats.org/officeDocument/2006/relationships" id="258" r:id="R06aee8bed0b7461c"/>
    <p:sldId xmlns:r="http://schemas.openxmlformats.org/officeDocument/2006/relationships" id="259" r:id="R795d50b6ddcf43f9"/>
    <p:sldId xmlns:r="http://schemas.openxmlformats.org/officeDocument/2006/relationships" id="260" r:id="R4b2ca301242a46e9"/>
    <p:sldId xmlns:r="http://schemas.openxmlformats.org/officeDocument/2006/relationships" id="261" r:id="R225be3f821f44574"/>
    <p:sldId xmlns:r="http://schemas.openxmlformats.org/officeDocument/2006/relationships" id="262" r:id="R7aa7026ea58a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bc71e705742bc" /><Relationship Type="http://schemas.openxmlformats.org/officeDocument/2006/relationships/slide" Target="/ppt/slides/slide1.xml" Id="R16ad5621b43d475e" /><Relationship Type="http://schemas.openxmlformats.org/officeDocument/2006/relationships/slide" Target="/ppt/slides/slide2.xml" Id="R380ecc0ce1da4885" /><Relationship Type="http://schemas.openxmlformats.org/officeDocument/2006/relationships/slide" Target="/ppt/slides/slide3.xml" Id="R06aee8bed0b7461c" /><Relationship Type="http://schemas.openxmlformats.org/officeDocument/2006/relationships/slide" Target="/ppt/slides/slide4.xml" Id="R795d50b6ddcf43f9" /><Relationship Type="http://schemas.openxmlformats.org/officeDocument/2006/relationships/slide" Target="/ppt/slides/slide5.xml" Id="R4b2ca301242a46e9" /><Relationship Type="http://schemas.openxmlformats.org/officeDocument/2006/relationships/slide" Target="/ppt/slides/slide6.xml" Id="R225be3f821f44574" /><Relationship Type="http://schemas.openxmlformats.org/officeDocument/2006/relationships/slide" Target="/ppt/slides/slide7.xml" Id="R7aa7026ea58a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85ba509b7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3cf09d0124526" /><Relationship Type="http://schemas.openxmlformats.org/officeDocument/2006/relationships/theme" Target="/ppt/slideMasters/theme/theme1.xml" Id="R2caebb28ee10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3cf09d01245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579f5cc6d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088c34c29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ac128e839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e323e0f7f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bfb34f84a46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5488893814d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a3e6c3c40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K.T. BRØVIG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K.T. BRØVIG INVEST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22 908 948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45 721 969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62 875 881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VIGDIS BRØVIG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Tørres Kristian Brøvig, Nodenesveien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991 395 881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K.T. BRØVIG INVEST AS</a:t>
            </a:r>
          </a:p>
        </p:txBody>
      </p:sp>
    </p:spTree>
  </p:cSld>
  <p:clrMapOvr>
    <a:masterClrMapping xmlns:a="http://schemas.openxmlformats.org/drawingml/2006/main"/>
  </p:clrMapOvr>
</p:sld>
</file>