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1f84f119b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c2f83fc7d4f6c"/>
  </p:sldMasterIdLst>
  <p:sldIdLst>
    <p:sldId xmlns:r="http://schemas.openxmlformats.org/officeDocument/2006/relationships" id="256" r:id="Rdcb8b86d7f5c4aca"/>
    <p:sldId xmlns:r="http://schemas.openxmlformats.org/officeDocument/2006/relationships" id="257" r:id="Rdf15a3249e1d4bfa"/>
    <p:sldId xmlns:r="http://schemas.openxmlformats.org/officeDocument/2006/relationships" id="258" r:id="R02e108cc30c8485d"/>
    <p:sldId xmlns:r="http://schemas.openxmlformats.org/officeDocument/2006/relationships" id="259" r:id="R54a09ccb1135473a"/>
    <p:sldId xmlns:r="http://schemas.openxmlformats.org/officeDocument/2006/relationships" id="260" r:id="R763780972ace419c"/>
    <p:sldId xmlns:r="http://schemas.openxmlformats.org/officeDocument/2006/relationships" id="261" r:id="Rf6ed4c4610574abb"/>
    <p:sldId xmlns:r="http://schemas.openxmlformats.org/officeDocument/2006/relationships" id="262" r:id="R5842bf25b75a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c2f83fc7d4f6c" /><Relationship Type="http://schemas.openxmlformats.org/officeDocument/2006/relationships/slide" Target="/ppt/slides/slide1.xml" Id="Rdcb8b86d7f5c4aca" /><Relationship Type="http://schemas.openxmlformats.org/officeDocument/2006/relationships/slide" Target="/ppt/slides/slide2.xml" Id="Rdf15a3249e1d4bfa" /><Relationship Type="http://schemas.openxmlformats.org/officeDocument/2006/relationships/slide" Target="/ppt/slides/slide3.xml" Id="R02e108cc30c8485d" /><Relationship Type="http://schemas.openxmlformats.org/officeDocument/2006/relationships/slide" Target="/ppt/slides/slide4.xml" Id="R54a09ccb1135473a" /><Relationship Type="http://schemas.openxmlformats.org/officeDocument/2006/relationships/slide" Target="/ppt/slides/slide5.xml" Id="R763780972ace419c" /><Relationship Type="http://schemas.openxmlformats.org/officeDocument/2006/relationships/slide" Target="/ppt/slides/slide6.xml" Id="Rf6ed4c4610574abb" /><Relationship Type="http://schemas.openxmlformats.org/officeDocument/2006/relationships/slide" Target="/ppt/slides/slide7.xml" Id="R5842bf25b75a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d4b3bb80b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79539bb34fee" /><Relationship Type="http://schemas.openxmlformats.org/officeDocument/2006/relationships/theme" Target="/ppt/slideMasters/theme/theme1.xml" Id="R4e9072f47915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079539bb3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fdaa3175447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cb9cceac3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e826a00a8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ad0cb068e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40ffc741d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fa9b4ac1649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8745c6c52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FJANSE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FJANSE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15 978 703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75 637 024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78 407 794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991 350 993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FJANSE HOLDING AS</a:t>
            </a:r>
          </a:p>
        </p:txBody>
      </p:sp>
    </p:spTree>
  </p:cSld>
  <p:clrMapOvr>
    <a:masterClrMapping xmlns:a="http://schemas.openxmlformats.org/drawingml/2006/main"/>
  </p:clrMapOvr>
</p:sld>
</file>