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1b5c07013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a53d24b1947f6"/>
  </p:sldMasterIdLst>
  <p:sldIdLst>
    <p:sldId xmlns:r="http://schemas.openxmlformats.org/officeDocument/2006/relationships" id="256" r:id="Rc5b64aa333304350"/>
    <p:sldId xmlns:r="http://schemas.openxmlformats.org/officeDocument/2006/relationships" id="257" r:id="Rca56f31744ec46b4"/>
    <p:sldId xmlns:r="http://schemas.openxmlformats.org/officeDocument/2006/relationships" id="258" r:id="Rce252cca14554283"/>
    <p:sldId xmlns:r="http://schemas.openxmlformats.org/officeDocument/2006/relationships" id="259" r:id="Rc2651670c5e645c9"/>
    <p:sldId xmlns:r="http://schemas.openxmlformats.org/officeDocument/2006/relationships" id="260" r:id="Rfb51e8437628487f"/>
    <p:sldId xmlns:r="http://schemas.openxmlformats.org/officeDocument/2006/relationships" id="261" r:id="R3a7a5417e894497e"/>
    <p:sldId xmlns:r="http://schemas.openxmlformats.org/officeDocument/2006/relationships" id="262" r:id="R3f7fe5528afc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a53d24b1947f6" /><Relationship Type="http://schemas.openxmlformats.org/officeDocument/2006/relationships/slide" Target="/ppt/slides/slide1.xml" Id="Rc5b64aa333304350" /><Relationship Type="http://schemas.openxmlformats.org/officeDocument/2006/relationships/slide" Target="/ppt/slides/slide2.xml" Id="Rca56f31744ec46b4" /><Relationship Type="http://schemas.openxmlformats.org/officeDocument/2006/relationships/slide" Target="/ppt/slides/slide3.xml" Id="Rce252cca14554283" /><Relationship Type="http://schemas.openxmlformats.org/officeDocument/2006/relationships/slide" Target="/ppt/slides/slide4.xml" Id="Rc2651670c5e645c9" /><Relationship Type="http://schemas.openxmlformats.org/officeDocument/2006/relationships/slide" Target="/ppt/slides/slide5.xml" Id="Rfb51e8437628487f" /><Relationship Type="http://schemas.openxmlformats.org/officeDocument/2006/relationships/slide" Target="/ppt/slides/slide6.xml" Id="R3a7a5417e894497e" /><Relationship Type="http://schemas.openxmlformats.org/officeDocument/2006/relationships/slide" Target="/ppt/slides/slide7.xml" Id="R3f7fe5528afc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f65996a53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4dc2bc90456a" /><Relationship Type="http://schemas.openxmlformats.org/officeDocument/2006/relationships/theme" Target="/ppt/slideMasters/theme/theme1.xml" Id="R0f55edd6dc9b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c4dc2bc90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5d629741b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1be54dab8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8ea15923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04e82f970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6608f06c6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a9d2cf784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b42ecdafa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TOURIGA NACIONAL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