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b54df78bb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9a8b217854c07"/>
  </p:sldMasterIdLst>
  <p:sldIdLst>
    <p:sldId xmlns:r="http://schemas.openxmlformats.org/officeDocument/2006/relationships" id="256" r:id="R3e9213d4dbc74b27"/>
    <p:sldId xmlns:r="http://schemas.openxmlformats.org/officeDocument/2006/relationships" id="257" r:id="Re3a2c90f23994bbf"/>
    <p:sldId xmlns:r="http://schemas.openxmlformats.org/officeDocument/2006/relationships" id="258" r:id="R7c295a8b896940d8"/>
    <p:sldId xmlns:r="http://schemas.openxmlformats.org/officeDocument/2006/relationships" id="259" r:id="Red516012d062489b"/>
    <p:sldId xmlns:r="http://schemas.openxmlformats.org/officeDocument/2006/relationships" id="260" r:id="Rfd522d310ba94104"/>
    <p:sldId xmlns:r="http://schemas.openxmlformats.org/officeDocument/2006/relationships" id="261" r:id="Rfb51517d291b4266"/>
    <p:sldId xmlns:r="http://schemas.openxmlformats.org/officeDocument/2006/relationships" id="262" r:id="R12f4aeb53a90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9a8b217854c07" /><Relationship Type="http://schemas.openxmlformats.org/officeDocument/2006/relationships/slide" Target="/ppt/slides/slide1.xml" Id="R3e9213d4dbc74b27" /><Relationship Type="http://schemas.openxmlformats.org/officeDocument/2006/relationships/slide" Target="/ppt/slides/slide2.xml" Id="Re3a2c90f23994bbf" /><Relationship Type="http://schemas.openxmlformats.org/officeDocument/2006/relationships/slide" Target="/ppt/slides/slide3.xml" Id="R7c295a8b896940d8" /><Relationship Type="http://schemas.openxmlformats.org/officeDocument/2006/relationships/slide" Target="/ppt/slides/slide4.xml" Id="Red516012d062489b" /><Relationship Type="http://schemas.openxmlformats.org/officeDocument/2006/relationships/slide" Target="/ppt/slides/slide5.xml" Id="Rfd522d310ba94104" /><Relationship Type="http://schemas.openxmlformats.org/officeDocument/2006/relationships/slide" Target="/ppt/slides/slide6.xml" Id="Rfb51517d291b4266" /><Relationship Type="http://schemas.openxmlformats.org/officeDocument/2006/relationships/slide" Target="/ppt/slides/slide7.xml" Id="R12f4aeb53a90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915a54286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fb9eabb6046ed" /><Relationship Type="http://schemas.openxmlformats.org/officeDocument/2006/relationships/theme" Target="/ppt/slideMasters/theme/theme1.xml" Id="Rc3925f02f7dd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fb9eabb60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3d15158d7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d726fb034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195fe8e91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ec313290e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13376f165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a85567c49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7dc16dbc1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23 499 941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9 140 542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SERVA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ØKONOMI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HVITSTEIN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IVONA BRKAN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phe@torpokonomi.no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www.torpokonomi.no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991 324 399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